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1"/>
  </p:notesMasterIdLst>
  <p:sldIdLst>
    <p:sldId id="1212" r:id="rId6"/>
    <p:sldId id="354" r:id="rId7"/>
    <p:sldId id="1141" r:id="rId8"/>
    <p:sldId id="1186" r:id="rId9"/>
    <p:sldId id="1233" r:id="rId10"/>
    <p:sldId id="1222" r:id="rId11"/>
    <p:sldId id="1205" r:id="rId12"/>
    <p:sldId id="1183" r:id="rId13"/>
    <p:sldId id="1202" r:id="rId14"/>
    <p:sldId id="1221" r:id="rId15"/>
    <p:sldId id="1229" r:id="rId16"/>
    <p:sldId id="1219" r:id="rId17"/>
    <p:sldId id="1241" r:id="rId18"/>
    <p:sldId id="1232" r:id="rId19"/>
    <p:sldId id="259" r:id="rId20"/>
    <p:sldId id="260" r:id="rId21"/>
    <p:sldId id="1240" r:id="rId22"/>
    <p:sldId id="1223" r:id="rId23"/>
    <p:sldId id="1224" r:id="rId24"/>
    <p:sldId id="1225" r:id="rId25"/>
    <p:sldId id="1118" r:id="rId26"/>
    <p:sldId id="1188" r:id="rId27"/>
    <p:sldId id="1119" r:id="rId28"/>
    <p:sldId id="276" r:id="rId29"/>
    <p:sldId id="1235" r:id="rId30"/>
    <p:sldId id="1028" r:id="rId31"/>
    <p:sldId id="1217" r:id="rId32"/>
    <p:sldId id="1239" r:id="rId33"/>
    <p:sldId id="1230" r:id="rId34"/>
    <p:sldId id="1231" r:id="rId35"/>
    <p:sldId id="1216" r:id="rId36"/>
    <p:sldId id="1044" r:id="rId37"/>
    <p:sldId id="359" r:id="rId38"/>
    <p:sldId id="1153" r:id="rId39"/>
    <p:sldId id="1154" r:id="rId40"/>
    <p:sldId id="1086" r:id="rId41"/>
    <p:sldId id="1237" r:id="rId42"/>
    <p:sldId id="256" r:id="rId43"/>
    <p:sldId id="257" r:id="rId44"/>
    <p:sldId id="1238" r:id="rId45"/>
    <p:sldId id="999" r:id="rId46"/>
    <p:sldId id="1198" r:id="rId47"/>
    <p:sldId id="258" r:id="rId48"/>
    <p:sldId id="1013" r:id="rId49"/>
    <p:sldId id="1033" r:id="rId50"/>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0D0055-744B-46E4-B7B6-FA5E97AE4F96}" v="1" dt="2023-06-22T10:54:40.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3792" autoAdjust="0"/>
  </p:normalViewPr>
  <p:slideViewPr>
    <p:cSldViewPr snapToGrid="0">
      <p:cViewPr varScale="1">
        <p:scale>
          <a:sx n="79" d="100"/>
          <a:sy n="79" d="100"/>
        </p:scale>
        <p:origin x="680" y="36"/>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4.xml"/><Relationship Id="rId56" Type="http://schemas.microsoft.com/office/2016/11/relationships/changesInfo" Target="changesInfos/changesInfo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510D0055-744B-46E4-B7B6-FA5E97AE4F96}"/>
    <pc:docChg chg="addSld delSld modSld">
      <pc:chgData name="Aske Walther Sørensen" userId="e41c343c-2cfd-4d4f-a1ac-9d1d143c8b84" providerId="ADAL" clId="{510D0055-744B-46E4-B7B6-FA5E97AE4F96}" dt="2023-06-22T12:45:25.603" v="214" actId="47"/>
      <pc:docMkLst>
        <pc:docMk/>
      </pc:docMkLst>
      <pc:sldChg chg="del">
        <pc:chgData name="Aske Walther Sørensen" userId="e41c343c-2cfd-4d4f-a1ac-9d1d143c8b84" providerId="ADAL" clId="{510D0055-744B-46E4-B7B6-FA5E97AE4F96}" dt="2023-06-22T12:45:25.603" v="214" actId="47"/>
        <pc:sldMkLst>
          <pc:docMk/>
          <pc:sldMk cId="1692375237" sldId="355"/>
        </pc:sldMkLst>
      </pc:sldChg>
      <pc:sldChg chg="del">
        <pc:chgData name="Aske Walther Sørensen" userId="e41c343c-2cfd-4d4f-a1ac-9d1d143c8b84" providerId="ADAL" clId="{510D0055-744B-46E4-B7B6-FA5E97AE4F96}" dt="2023-06-22T12:45:25.603" v="214" actId="47"/>
        <pc:sldMkLst>
          <pc:docMk/>
          <pc:sldMk cId="1789122191" sldId="357"/>
        </pc:sldMkLst>
      </pc:sldChg>
      <pc:sldChg chg="del">
        <pc:chgData name="Aske Walther Sørensen" userId="e41c343c-2cfd-4d4f-a1ac-9d1d143c8b84" providerId="ADAL" clId="{510D0055-744B-46E4-B7B6-FA5E97AE4F96}" dt="2023-06-22T12:45:25.603" v="214" actId="47"/>
        <pc:sldMkLst>
          <pc:docMk/>
          <pc:sldMk cId="1611857611" sldId="358"/>
        </pc:sldMkLst>
      </pc:sldChg>
      <pc:sldChg chg="del">
        <pc:chgData name="Aske Walther Sørensen" userId="e41c343c-2cfd-4d4f-a1ac-9d1d143c8b84" providerId="ADAL" clId="{510D0055-744B-46E4-B7B6-FA5E97AE4F96}" dt="2023-06-22T12:45:25.603" v="214" actId="47"/>
        <pc:sldMkLst>
          <pc:docMk/>
          <pc:sldMk cId="3810873924" sldId="362"/>
        </pc:sldMkLst>
      </pc:sldChg>
      <pc:sldChg chg="del">
        <pc:chgData name="Aske Walther Sørensen" userId="e41c343c-2cfd-4d4f-a1ac-9d1d143c8b84" providerId="ADAL" clId="{510D0055-744B-46E4-B7B6-FA5E97AE4F96}" dt="2023-06-22T12:45:25.603" v="214" actId="47"/>
        <pc:sldMkLst>
          <pc:docMk/>
          <pc:sldMk cId="1743282843" sldId="380"/>
        </pc:sldMkLst>
      </pc:sldChg>
      <pc:sldChg chg="del">
        <pc:chgData name="Aske Walther Sørensen" userId="e41c343c-2cfd-4d4f-a1ac-9d1d143c8b84" providerId="ADAL" clId="{510D0055-744B-46E4-B7B6-FA5E97AE4F96}" dt="2023-06-22T12:45:25.603" v="214" actId="47"/>
        <pc:sldMkLst>
          <pc:docMk/>
          <pc:sldMk cId="3172726212" sldId="1002"/>
        </pc:sldMkLst>
      </pc:sldChg>
      <pc:sldChg chg="del">
        <pc:chgData name="Aske Walther Sørensen" userId="e41c343c-2cfd-4d4f-a1ac-9d1d143c8b84" providerId="ADAL" clId="{510D0055-744B-46E4-B7B6-FA5E97AE4F96}" dt="2023-06-22T12:45:17.580" v="213" actId="47"/>
        <pc:sldMkLst>
          <pc:docMk/>
          <pc:sldMk cId="1336503931" sldId="1019"/>
        </pc:sldMkLst>
      </pc:sldChg>
      <pc:sldChg chg="del">
        <pc:chgData name="Aske Walther Sørensen" userId="e41c343c-2cfd-4d4f-a1ac-9d1d143c8b84" providerId="ADAL" clId="{510D0055-744B-46E4-B7B6-FA5E97AE4F96}" dt="2023-06-22T12:45:17.580" v="213" actId="47"/>
        <pc:sldMkLst>
          <pc:docMk/>
          <pc:sldMk cId="163620445" sldId="1025"/>
        </pc:sldMkLst>
      </pc:sldChg>
      <pc:sldChg chg="modSp mod">
        <pc:chgData name="Aske Walther Sørensen" userId="e41c343c-2cfd-4d4f-a1ac-9d1d143c8b84" providerId="ADAL" clId="{510D0055-744B-46E4-B7B6-FA5E97AE4F96}" dt="2023-06-22T10:42:49.014" v="14" actId="207"/>
        <pc:sldMkLst>
          <pc:docMk/>
          <pc:sldMk cId="1102441502" sldId="1141"/>
        </pc:sldMkLst>
        <pc:spChg chg="mod">
          <ac:chgData name="Aske Walther Sørensen" userId="e41c343c-2cfd-4d4f-a1ac-9d1d143c8b84" providerId="ADAL" clId="{510D0055-744B-46E4-B7B6-FA5E97AE4F96}" dt="2023-06-22T10:42:49.014" v="14" actId="207"/>
          <ac:spMkLst>
            <pc:docMk/>
            <pc:sldMk cId="1102441502" sldId="1141"/>
            <ac:spMk id="3" creationId="{BC6414CC-2863-F691-BFA3-5D0F9081C8A9}"/>
          </ac:spMkLst>
        </pc:spChg>
      </pc:sldChg>
      <pc:sldChg chg="modSp mod">
        <pc:chgData name="Aske Walther Sørensen" userId="e41c343c-2cfd-4d4f-a1ac-9d1d143c8b84" providerId="ADAL" clId="{510D0055-744B-46E4-B7B6-FA5E97AE4F96}" dt="2023-06-22T10:46:01.583" v="148" actId="20577"/>
        <pc:sldMkLst>
          <pc:docMk/>
          <pc:sldMk cId="2533341389" sldId="1202"/>
        </pc:sldMkLst>
        <pc:spChg chg="mod">
          <ac:chgData name="Aske Walther Sørensen" userId="e41c343c-2cfd-4d4f-a1ac-9d1d143c8b84" providerId="ADAL" clId="{510D0055-744B-46E4-B7B6-FA5E97AE4F96}" dt="2023-06-22T10:46:01.583" v="148" actId="20577"/>
          <ac:spMkLst>
            <pc:docMk/>
            <pc:sldMk cId="2533341389" sldId="1202"/>
            <ac:spMk id="4" creationId="{69E2399A-5E3D-2783-44EB-E6FBE415EC37}"/>
          </ac:spMkLst>
        </pc:spChg>
      </pc:sldChg>
      <pc:sldChg chg="modAnim">
        <pc:chgData name="Aske Walther Sørensen" userId="e41c343c-2cfd-4d4f-a1ac-9d1d143c8b84" providerId="ADAL" clId="{510D0055-744B-46E4-B7B6-FA5E97AE4F96}" dt="2023-06-22T10:54:40.075" v="212"/>
        <pc:sldMkLst>
          <pc:docMk/>
          <pc:sldMk cId="2077255200" sldId="1217"/>
        </pc:sldMkLst>
      </pc:sldChg>
      <pc:sldChg chg="modNotesTx">
        <pc:chgData name="Aske Walther Sørensen" userId="e41c343c-2cfd-4d4f-a1ac-9d1d143c8b84" providerId="ADAL" clId="{510D0055-744B-46E4-B7B6-FA5E97AE4F96}" dt="2023-06-22T10:50:49.869" v="211" actId="20577"/>
        <pc:sldMkLst>
          <pc:docMk/>
          <pc:sldMk cId="3642058508" sldId="1224"/>
        </pc:sldMkLst>
      </pc:sldChg>
      <pc:sldChg chg="modSp mod">
        <pc:chgData name="Aske Walther Sørensen" userId="e41c343c-2cfd-4d4f-a1ac-9d1d143c8b84" providerId="ADAL" clId="{510D0055-744B-46E4-B7B6-FA5E97AE4F96}" dt="2023-06-22T10:49:37.471" v="206" actId="20577"/>
        <pc:sldMkLst>
          <pc:docMk/>
          <pc:sldMk cId="3992891709" sldId="1240"/>
        </pc:sldMkLst>
        <pc:spChg chg="mod">
          <ac:chgData name="Aske Walther Sørensen" userId="e41c343c-2cfd-4d4f-a1ac-9d1d143c8b84" providerId="ADAL" clId="{510D0055-744B-46E4-B7B6-FA5E97AE4F96}" dt="2023-06-22T10:49:37.471" v="206" actId="20577"/>
          <ac:spMkLst>
            <pc:docMk/>
            <pc:sldMk cId="3992891709" sldId="1240"/>
            <ac:spMk id="2" creationId="{1FE4B196-0483-1AC5-CCFC-5531ED21C07F}"/>
          </ac:spMkLst>
        </pc:spChg>
      </pc:sldChg>
      <pc:sldChg chg="modSp new mod">
        <pc:chgData name="Aske Walther Sørensen" userId="e41c343c-2cfd-4d4f-a1ac-9d1d143c8b84" providerId="ADAL" clId="{510D0055-744B-46E4-B7B6-FA5E97AE4F96}" dt="2023-06-22T10:49:17.587" v="205" actId="20577"/>
        <pc:sldMkLst>
          <pc:docMk/>
          <pc:sldMk cId="3237326787" sldId="1241"/>
        </pc:sldMkLst>
        <pc:spChg chg="mod">
          <ac:chgData name="Aske Walther Sørensen" userId="e41c343c-2cfd-4d4f-a1ac-9d1d143c8b84" providerId="ADAL" clId="{510D0055-744B-46E4-B7B6-FA5E97AE4F96}" dt="2023-06-22T10:49:17.587" v="205" actId="20577"/>
          <ac:spMkLst>
            <pc:docMk/>
            <pc:sldMk cId="3237326787" sldId="1241"/>
            <ac:spMk id="2" creationId="{488E0953-8FA1-F01C-3FD3-6798FE88FD1F}"/>
          </ac:spMkLst>
        </pc:spChg>
      </pc:sldChg>
    </pc:docChg>
  </pc:docChgLst>
  <pc:docChgLst>
    <pc:chgData name="Aske Walther Sørensen" userId="e41c343c-2cfd-4d4f-a1ac-9d1d143c8b84" providerId="ADAL" clId="{D789B93D-77FC-40F7-90A6-89E446F6F606}"/>
    <pc:docChg chg="undo redo custSel addSld delSld modSld sldOrd">
      <pc:chgData name="Aske Walther Sørensen" userId="e41c343c-2cfd-4d4f-a1ac-9d1d143c8b84" providerId="ADAL" clId="{D789B93D-77FC-40F7-90A6-89E446F6F606}" dt="2023-06-15T12:54:15.744" v="2738" actId="20577"/>
      <pc:docMkLst>
        <pc:docMk/>
      </pc:docMkLst>
      <pc:sldChg chg="del">
        <pc:chgData name="Aske Walther Sørensen" userId="e41c343c-2cfd-4d4f-a1ac-9d1d143c8b84" providerId="ADAL" clId="{D789B93D-77FC-40F7-90A6-89E446F6F606}" dt="2023-06-15T10:35:17.021" v="4" actId="47"/>
        <pc:sldMkLst>
          <pc:docMk/>
          <pc:sldMk cId="4130108522" sldId="257"/>
        </pc:sldMkLst>
      </pc:sldChg>
      <pc:sldChg chg="addSp modSp">
        <pc:chgData name="Aske Walther Sørensen" userId="e41c343c-2cfd-4d4f-a1ac-9d1d143c8b84" providerId="ADAL" clId="{D789B93D-77FC-40F7-90A6-89E446F6F606}" dt="2023-06-15T10:35:51.059" v="27"/>
        <pc:sldMkLst>
          <pc:docMk/>
          <pc:sldMk cId="3973641828" sldId="258"/>
        </pc:sldMkLst>
        <pc:spChg chg="add mod">
          <ac:chgData name="Aske Walther Sørensen" userId="e41c343c-2cfd-4d4f-a1ac-9d1d143c8b84" providerId="ADAL" clId="{D789B93D-77FC-40F7-90A6-89E446F6F606}" dt="2023-06-15T10:35:51.059" v="27"/>
          <ac:spMkLst>
            <pc:docMk/>
            <pc:sldMk cId="3973641828" sldId="258"/>
            <ac:spMk id="3" creationId="{34249794-7222-8A11-7353-A0D11FA132A1}"/>
          </ac:spMkLst>
        </pc:spChg>
      </pc:sldChg>
      <pc:sldChg chg="addSp modSp">
        <pc:chgData name="Aske Walther Sørensen" userId="e41c343c-2cfd-4d4f-a1ac-9d1d143c8b84" providerId="ADAL" clId="{D789B93D-77FC-40F7-90A6-89E446F6F606}" dt="2023-06-15T10:35:51.619" v="28"/>
        <pc:sldMkLst>
          <pc:docMk/>
          <pc:sldMk cId="1027085692" sldId="1013"/>
        </pc:sldMkLst>
        <pc:spChg chg="add mod">
          <ac:chgData name="Aske Walther Sørensen" userId="e41c343c-2cfd-4d4f-a1ac-9d1d143c8b84" providerId="ADAL" clId="{D789B93D-77FC-40F7-90A6-89E446F6F606}" dt="2023-06-15T10:35:51.619" v="28"/>
          <ac:spMkLst>
            <pc:docMk/>
            <pc:sldMk cId="1027085692" sldId="1013"/>
            <ac:spMk id="4" creationId="{4E7ADE10-9C53-C26E-D0E4-F583CFF6A82C}"/>
          </ac:spMkLst>
        </pc:spChg>
      </pc:sldChg>
      <pc:sldChg chg="delSp modSp del mod">
        <pc:chgData name="Aske Walther Sørensen" userId="e41c343c-2cfd-4d4f-a1ac-9d1d143c8b84" providerId="ADAL" clId="{D789B93D-77FC-40F7-90A6-89E446F6F606}" dt="2023-06-15T11:08:26.682" v="1275" actId="47"/>
        <pc:sldMkLst>
          <pc:docMk/>
          <pc:sldMk cId="2589574306" sldId="1046"/>
        </pc:sldMkLst>
        <pc:spChg chg="del mod">
          <ac:chgData name="Aske Walther Sørensen" userId="e41c343c-2cfd-4d4f-a1ac-9d1d143c8b84" providerId="ADAL" clId="{D789B93D-77FC-40F7-90A6-89E446F6F606}" dt="2023-06-15T11:05:12.143" v="1263" actId="21"/>
          <ac:spMkLst>
            <pc:docMk/>
            <pc:sldMk cId="2589574306" sldId="1046"/>
            <ac:spMk id="3" creationId="{DDF6CA1B-A626-2F62-92A5-0F2B27F97A2D}"/>
          </ac:spMkLst>
        </pc:spChg>
        <pc:spChg chg="mod">
          <ac:chgData name="Aske Walther Sørensen" userId="e41c343c-2cfd-4d4f-a1ac-9d1d143c8b84" providerId="ADAL" clId="{D789B93D-77FC-40F7-90A6-89E446F6F606}" dt="2023-06-15T10:50:27.462" v="147" actId="20577"/>
          <ac:spMkLst>
            <pc:docMk/>
            <pc:sldMk cId="2589574306" sldId="1046"/>
            <ac:spMk id="4" creationId="{6FD99917-9122-4948-AAF0-1EF61C88DA12}"/>
          </ac:spMkLst>
        </pc:spChg>
        <pc:spChg chg="del mod">
          <ac:chgData name="Aske Walther Sørensen" userId="e41c343c-2cfd-4d4f-a1ac-9d1d143c8b84" providerId="ADAL" clId="{D789B93D-77FC-40F7-90A6-89E446F6F606}" dt="2023-06-15T11:05:12.143" v="1263" actId="21"/>
          <ac:spMkLst>
            <pc:docMk/>
            <pc:sldMk cId="2589574306" sldId="1046"/>
            <ac:spMk id="7" creationId="{589DFAA2-107C-05EE-EFCE-1EC7635A13CF}"/>
          </ac:spMkLst>
        </pc:spChg>
      </pc:sldChg>
      <pc:sldChg chg="addSp modSp del">
        <pc:chgData name="Aske Walther Sørensen" userId="e41c343c-2cfd-4d4f-a1ac-9d1d143c8b84" providerId="ADAL" clId="{D789B93D-77FC-40F7-90A6-89E446F6F606}" dt="2023-06-15T10:51:39.173" v="161" actId="47"/>
        <pc:sldMkLst>
          <pc:docMk/>
          <pc:sldMk cId="4221155721" sldId="1064"/>
        </pc:sldMkLst>
        <pc:spChg chg="add mod">
          <ac:chgData name="Aske Walther Sørensen" userId="e41c343c-2cfd-4d4f-a1ac-9d1d143c8b84" providerId="ADAL" clId="{D789B93D-77FC-40F7-90A6-89E446F6F606}" dt="2023-06-15T10:36:09.088" v="36"/>
          <ac:spMkLst>
            <pc:docMk/>
            <pc:sldMk cId="4221155721" sldId="1064"/>
            <ac:spMk id="3" creationId="{4E772B70-C6BA-5930-5998-3E09A53DC033}"/>
          </ac:spMkLst>
        </pc:spChg>
      </pc:sldChg>
      <pc:sldChg chg="addSp modSp mod modAnim">
        <pc:chgData name="Aske Walther Sørensen" userId="e41c343c-2cfd-4d4f-a1ac-9d1d143c8b84" providerId="ADAL" clId="{D789B93D-77FC-40F7-90A6-89E446F6F606}" dt="2023-06-15T12:44:24.920" v="2709" actId="20577"/>
        <pc:sldMkLst>
          <pc:docMk/>
          <pc:sldMk cId="2448992409" sldId="1119"/>
        </pc:sldMkLst>
        <pc:spChg chg="add mod">
          <ac:chgData name="Aske Walther Sørensen" userId="e41c343c-2cfd-4d4f-a1ac-9d1d143c8b84" providerId="ADAL" clId="{D789B93D-77FC-40F7-90A6-89E446F6F606}" dt="2023-06-15T10:36:05.332" v="33"/>
          <ac:spMkLst>
            <pc:docMk/>
            <pc:sldMk cId="2448992409" sldId="1119"/>
            <ac:spMk id="2" creationId="{309F3EC5-13D2-56F2-D664-1155F26510E7}"/>
          </ac:spMkLst>
        </pc:spChg>
        <pc:spChg chg="mod">
          <ac:chgData name="Aske Walther Sørensen" userId="e41c343c-2cfd-4d4f-a1ac-9d1d143c8b84" providerId="ADAL" clId="{D789B93D-77FC-40F7-90A6-89E446F6F606}" dt="2023-06-15T12:44:24.920" v="2709" actId="20577"/>
          <ac:spMkLst>
            <pc:docMk/>
            <pc:sldMk cId="2448992409" sldId="1119"/>
            <ac:spMk id="3" creationId="{2F9A171D-ECBA-0F18-2606-DC0A885B75A3}"/>
          </ac:spMkLst>
        </pc:spChg>
        <pc:picChg chg="add mod">
          <ac:chgData name="Aske Walther Sørensen" userId="e41c343c-2cfd-4d4f-a1ac-9d1d143c8b84" providerId="ADAL" clId="{D789B93D-77FC-40F7-90A6-89E446F6F606}" dt="2023-06-15T12:08:18.542" v="1612" actId="14100"/>
          <ac:picMkLst>
            <pc:docMk/>
            <pc:sldMk cId="2448992409" sldId="1119"/>
            <ac:picMk id="6" creationId="{908C7BF4-DA24-54E8-4C85-C12D2EBDBC99}"/>
          </ac:picMkLst>
        </pc:picChg>
      </pc:sldChg>
      <pc:sldChg chg="ord">
        <pc:chgData name="Aske Walther Sørensen" userId="e41c343c-2cfd-4d4f-a1ac-9d1d143c8b84" providerId="ADAL" clId="{D789B93D-77FC-40F7-90A6-89E446F6F606}" dt="2023-06-15T11:08:44.408" v="1277"/>
        <pc:sldMkLst>
          <pc:docMk/>
          <pc:sldMk cId="1102441502" sldId="1141"/>
        </pc:sldMkLst>
      </pc:sldChg>
      <pc:sldChg chg="addSp modSp mod">
        <pc:chgData name="Aske Walther Sørensen" userId="e41c343c-2cfd-4d4f-a1ac-9d1d143c8b84" providerId="ADAL" clId="{D789B93D-77FC-40F7-90A6-89E446F6F606}" dt="2023-06-15T10:35:46.098" v="25" actId="20577"/>
        <pc:sldMkLst>
          <pc:docMk/>
          <pc:sldMk cId="875706148" sldId="1154"/>
        </pc:sldMkLst>
        <pc:spChg chg="add mod">
          <ac:chgData name="Aske Walther Sørensen" userId="e41c343c-2cfd-4d4f-a1ac-9d1d143c8b84" providerId="ADAL" clId="{D789B93D-77FC-40F7-90A6-89E446F6F606}" dt="2023-06-15T10:35:32.174" v="9"/>
          <ac:spMkLst>
            <pc:docMk/>
            <pc:sldMk cId="875706148" sldId="1154"/>
            <ac:spMk id="3" creationId="{FC1C09AD-4FA0-1B2B-5A89-C2BC5BB1940A}"/>
          </ac:spMkLst>
        </pc:spChg>
        <pc:spChg chg="mod">
          <ac:chgData name="Aske Walther Sørensen" userId="e41c343c-2cfd-4d4f-a1ac-9d1d143c8b84" providerId="ADAL" clId="{D789B93D-77FC-40F7-90A6-89E446F6F606}" dt="2023-06-15T10:35:46.098" v="25" actId="20577"/>
          <ac:spMkLst>
            <pc:docMk/>
            <pc:sldMk cId="875706148" sldId="1154"/>
            <ac:spMk id="4" creationId="{A979235C-C2FC-75A3-564E-99FD2B961D73}"/>
          </ac:spMkLst>
        </pc:spChg>
      </pc:sldChg>
      <pc:sldChg chg="addSp modSp mod modShow">
        <pc:chgData name="Aske Walther Sørensen" userId="e41c343c-2cfd-4d4f-a1ac-9d1d143c8b84" providerId="ADAL" clId="{D789B93D-77FC-40F7-90A6-89E446F6F606}" dt="2023-06-15T12:13:17.413" v="1732" actId="729"/>
        <pc:sldMkLst>
          <pc:docMk/>
          <pc:sldMk cId="735952680" sldId="1171"/>
        </pc:sldMkLst>
        <pc:spChg chg="add mod">
          <ac:chgData name="Aske Walther Sørensen" userId="e41c343c-2cfd-4d4f-a1ac-9d1d143c8b84" providerId="ADAL" clId="{D789B93D-77FC-40F7-90A6-89E446F6F606}" dt="2023-06-15T10:36:02.671" v="29"/>
          <ac:spMkLst>
            <pc:docMk/>
            <pc:sldMk cId="735952680" sldId="1171"/>
            <ac:spMk id="5" creationId="{A766F2CD-E173-B69E-101D-B70580D3DDA9}"/>
          </ac:spMkLst>
        </pc:spChg>
      </pc:sldChg>
      <pc:sldChg chg="addSp modSp">
        <pc:chgData name="Aske Walther Sørensen" userId="e41c343c-2cfd-4d4f-a1ac-9d1d143c8b84" providerId="ADAL" clId="{D789B93D-77FC-40F7-90A6-89E446F6F606}" dt="2023-06-15T10:35:20.354" v="5"/>
        <pc:sldMkLst>
          <pc:docMk/>
          <pc:sldMk cId="1388993576" sldId="1174"/>
        </pc:sldMkLst>
        <pc:spChg chg="add mod">
          <ac:chgData name="Aske Walther Sørensen" userId="e41c343c-2cfd-4d4f-a1ac-9d1d143c8b84" providerId="ADAL" clId="{D789B93D-77FC-40F7-90A6-89E446F6F606}" dt="2023-06-15T10:35:20.354" v="5"/>
          <ac:spMkLst>
            <pc:docMk/>
            <pc:sldMk cId="1388993576" sldId="1174"/>
            <ac:spMk id="3" creationId="{0D28A37A-0D2C-D7DD-C754-0E56831ACB87}"/>
          </ac:spMkLst>
        </pc:spChg>
      </pc:sldChg>
      <pc:sldChg chg="addSp modSp mod modShow">
        <pc:chgData name="Aske Walther Sørensen" userId="e41c343c-2cfd-4d4f-a1ac-9d1d143c8b84" providerId="ADAL" clId="{D789B93D-77FC-40F7-90A6-89E446F6F606}" dt="2023-06-15T12:13:17.413" v="1732" actId="729"/>
        <pc:sldMkLst>
          <pc:docMk/>
          <pc:sldMk cId="362320265" sldId="1176"/>
        </pc:sldMkLst>
        <pc:spChg chg="add mod">
          <ac:chgData name="Aske Walther Sørensen" userId="e41c343c-2cfd-4d4f-a1ac-9d1d143c8b84" providerId="ADAL" clId="{D789B93D-77FC-40F7-90A6-89E446F6F606}" dt="2023-06-15T10:36:03.812" v="31"/>
          <ac:spMkLst>
            <pc:docMk/>
            <pc:sldMk cId="362320265" sldId="1176"/>
            <ac:spMk id="2" creationId="{5AEC9E47-D762-3AC4-BDA0-A64A921D18DE}"/>
          </ac:spMkLst>
        </pc:spChg>
      </pc:sldChg>
      <pc:sldChg chg="addSp delSp modSp mod delAnim modAnim">
        <pc:chgData name="Aske Walther Sørensen" userId="e41c343c-2cfd-4d4f-a1ac-9d1d143c8b84" providerId="ADAL" clId="{D789B93D-77FC-40F7-90A6-89E446F6F606}" dt="2023-06-15T11:16:30.570" v="1582" actId="478"/>
        <pc:sldMkLst>
          <pc:docMk/>
          <pc:sldMk cId="505712990" sldId="1183"/>
        </pc:sldMkLst>
        <pc:spChg chg="del">
          <ac:chgData name="Aske Walther Sørensen" userId="e41c343c-2cfd-4d4f-a1ac-9d1d143c8b84" providerId="ADAL" clId="{D789B93D-77FC-40F7-90A6-89E446F6F606}" dt="2023-06-15T10:39:00.216" v="69" actId="478"/>
          <ac:spMkLst>
            <pc:docMk/>
            <pc:sldMk cId="505712990" sldId="1183"/>
            <ac:spMk id="3" creationId="{227AEF4D-509A-00DD-F0BD-7AA7A2F97B9A}"/>
          </ac:spMkLst>
        </pc:spChg>
        <pc:spChg chg="add del mod">
          <ac:chgData name="Aske Walther Sørensen" userId="e41c343c-2cfd-4d4f-a1ac-9d1d143c8b84" providerId="ADAL" clId="{D789B93D-77FC-40F7-90A6-89E446F6F606}" dt="2023-06-15T11:16:30.570" v="1582" actId="478"/>
          <ac:spMkLst>
            <pc:docMk/>
            <pc:sldMk cId="505712990" sldId="1183"/>
            <ac:spMk id="5" creationId="{CDE51F71-0D1C-1B7D-E501-069BE8029E54}"/>
          </ac:spMkLst>
        </pc:spChg>
        <pc:spChg chg="add mod">
          <ac:chgData name="Aske Walther Sørensen" userId="e41c343c-2cfd-4d4f-a1ac-9d1d143c8b84" providerId="ADAL" clId="{D789B93D-77FC-40F7-90A6-89E446F6F606}" dt="2023-06-15T10:37:46.297" v="58" actId="1076"/>
          <ac:spMkLst>
            <pc:docMk/>
            <pc:sldMk cId="505712990" sldId="1183"/>
            <ac:spMk id="9" creationId="{E59CFEB4-98F2-CAE9-BF45-97ED3E3E1E9A}"/>
          </ac:spMkLst>
        </pc:spChg>
        <pc:picChg chg="add mod">
          <ac:chgData name="Aske Walther Sørensen" userId="e41c343c-2cfd-4d4f-a1ac-9d1d143c8b84" providerId="ADAL" clId="{D789B93D-77FC-40F7-90A6-89E446F6F606}" dt="2023-06-15T10:37:27.768" v="56" actId="207"/>
          <ac:picMkLst>
            <pc:docMk/>
            <pc:sldMk cId="505712990" sldId="1183"/>
            <ac:picMk id="8" creationId="{F1E32185-9CA0-D112-CD5D-FD5F29391199}"/>
          </ac:picMkLst>
        </pc:picChg>
        <pc:picChg chg="add mod">
          <ac:chgData name="Aske Walther Sørensen" userId="e41c343c-2cfd-4d4f-a1ac-9d1d143c8b84" providerId="ADAL" clId="{D789B93D-77FC-40F7-90A6-89E446F6F606}" dt="2023-06-15T10:38:55.259" v="68" actId="1076"/>
          <ac:picMkLst>
            <pc:docMk/>
            <pc:sldMk cId="505712990" sldId="1183"/>
            <ac:picMk id="21" creationId="{DB2C5B1E-11E0-BD2F-FB6D-151189121BF8}"/>
          </ac:picMkLst>
        </pc:picChg>
        <pc:cxnChg chg="mod">
          <ac:chgData name="Aske Walther Sørensen" userId="e41c343c-2cfd-4d4f-a1ac-9d1d143c8b84" providerId="ADAL" clId="{D789B93D-77FC-40F7-90A6-89E446F6F606}" dt="2023-06-15T10:36:21.188" v="43" actId="1076"/>
          <ac:cxnSpMkLst>
            <pc:docMk/>
            <pc:sldMk cId="505712990" sldId="1183"/>
            <ac:cxnSpMk id="4" creationId="{E6552A41-5E26-8783-2434-F5D41AB787FB}"/>
          </ac:cxnSpMkLst>
        </pc:cxnChg>
      </pc:sldChg>
      <pc:sldChg chg="addSp delSp modSp mod modAnim">
        <pc:chgData name="Aske Walther Sørensen" userId="e41c343c-2cfd-4d4f-a1ac-9d1d143c8b84" providerId="ADAL" clId="{D789B93D-77FC-40F7-90A6-89E446F6F606}" dt="2023-06-15T11:16:11.019" v="1579" actId="478"/>
        <pc:sldMkLst>
          <pc:docMk/>
          <pc:sldMk cId="325381213" sldId="1188"/>
        </pc:sldMkLst>
        <pc:spChg chg="add del mod">
          <ac:chgData name="Aske Walther Sørensen" userId="e41c343c-2cfd-4d4f-a1ac-9d1d143c8b84" providerId="ADAL" clId="{D789B93D-77FC-40F7-90A6-89E446F6F606}" dt="2023-06-15T11:16:11.019" v="1579" actId="478"/>
          <ac:spMkLst>
            <pc:docMk/>
            <pc:sldMk cId="325381213" sldId="1188"/>
            <ac:spMk id="2" creationId="{557451FC-6234-20A8-8A9B-EECB00C29981}"/>
          </ac:spMkLst>
        </pc:spChg>
        <pc:spChg chg="mod">
          <ac:chgData name="Aske Walther Sørensen" userId="e41c343c-2cfd-4d4f-a1ac-9d1d143c8b84" providerId="ADAL" clId="{D789B93D-77FC-40F7-90A6-89E446F6F606}" dt="2023-06-15T11:14:03.964" v="1574" actId="6549"/>
          <ac:spMkLst>
            <pc:docMk/>
            <pc:sldMk cId="325381213" sldId="1188"/>
            <ac:spMk id="3" creationId="{50D50629-9C5E-6D44-1385-5354926AD747}"/>
          </ac:spMkLst>
        </pc:spChg>
        <pc:spChg chg="add mod">
          <ac:chgData name="Aske Walther Sørensen" userId="e41c343c-2cfd-4d4f-a1ac-9d1d143c8b84" providerId="ADAL" clId="{D789B93D-77FC-40F7-90A6-89E446F6F606}" dt="2023-06-15T11:14:25.910" v="1578" actId="1582"/>
          <ac:spMkLst>
            <pc:docMk/>
            <pc:sldMk cId="325381213" sldId="1188"/>
            <ac:spMk id="8" creationId="{CD220A95-1C3B-7D0E-1AD8-997355CA2D82}"/>
          </ac:spMkLst>
        </pc:spChg>
        <pc:picChg chg="add mod">
          <ac:chgData name="Aske Walther Sørensen" userId="e41c343c-2cfd-4d4f-a1ac-9d1d143c8b84" providerId="ADAL" clId="{D789B93D-77FC-40F7-90A6-89E446F6F606}" dt="2023-06-15T11:14:00.759" v="1573" actId="1076"/>
          <ac:picMkLst>
            <pc:docMk/>
            <pc:sldMk cId="325381213" sldId="1188"/>
            <ac:picMk id="7" creationId="{1C8B8199-A9F8-E103-394D-30D20DA1DCED}"/>
          </ac:picMkLst>
        </pc:picChg>
      </pc:sldChg>
      <pc:sldChg chg="addSp modSp mod modShow">
        <pc:chgData name="Aske Walther Sørensen" userId="e41c343c-2cfd-4d4f-a1ac-9d1d143c8b84" providerId="ADAL" clId="{D789B93D-77FC-40F7-90A6-89E446F6F606}" dt="2023-06-15T12:13:17.413" v="1732" actId="729"/>
        <pc:sldMkLst>
          <pc:docMk/>
          <pc:sldMk cId="1249372125" sldId="1189"/>
        </pc:sldMkLst>
        <pc:spChg chg="add mod">
          <ac:chgData name="Aske Walther Sørensen" userId="e41c343c-2cfd-4d4f-a1ac-9d1d143c8b84" providerId="ADAL" clId="{D789B93D-77FC-40F7-90A6-89E446F6F606}" dt="2023-06-15T10:36:03.246" v="30"/>
          <ac:spMkLst>
            <pc:docMk/>
            <pc:sldMk cId="1249372125" sldId="1189"/>
            <ac:spMk id="2" creationId="{AEACF2B5-F266-00FA-0180-5B5017686299}"/>
          </ac:spMkLst>
        </pc:spChg>
      </pc:sldChg>
      <pc:sldChg chg="addSp modSp">
        <pc:chgData name="Aske Walther Sørensen" userId="e41c343c-2cfd-4d4f-a1ac-9d1d143c8b84" providerId="ADAL" clId="{D789B93D-77FC-40F7-90A6-89E446F6F606}" dt="2023-06-15T10:35:21.494" v="6"/>
        <pc:sldMkLst>
          <pc:docMk/>
          <pc:sldMk cId="1262196397" sldId="1197"/>
        </pc:sldMkLst>
        <pc:spChg chg="add mod">
          <ac:chgData name="Aske Walther Sørensen" userId="e41c343c-2cfd-4d4f-a1ac-9d1d143c8b84" providerId="ADAL" clId="{D789B93D-77FC-40F7-90A6-89E446F6F606}" dt="2023-06-15T10:35:21.494" v="6"/>
          <ac:spMkLst>
            <pc:docMk/>
            <pc:sldMk cId="1262196397" sldId="1197"/>
            <ac:spMk id="4" creationId="{8641F3D1-2773-29D4-4CCF-E0CE78C38CA2}"/>
          </ac:spMkLst>
        </pc:spChg>
      </pc:sldChg>
      <pc:sldChg chg="addSp modSp">
        <pc:chgData name="Aske Walther Sørensen" userId="e41c343c-2cfd-4d4f-a1ac-9d1d143c8b84" providerId="ADAL" clId="{D789B93D-77FC-40F7-90A6-89E446F6F606}" dt="2023-06-15T10:35:50.381" v="26"/>
        <pc:sldMkLst>
          <pc:docMk/>
          <pc:sldMk cId="4033874830" sldId="1198"/>
        </pc:sldMkLst>
        <pc:spChg chg="add mod">
          <ac:chgData name="Aske Walther Sørensen" userId="e41c343c-2cfd-4d4f-a1ac-9d1d143c8b84" providerId="ADAL" clId="{D789B93D-77FC-40F7-90A6-89E446F6F606}" dt="2023-06-15T10:35:50.381" v="26"/>
          <ac:spMkLst>
            <pc:docMk/>
            <pc:sldMk cId="4033874830" sldId="1198"/>
            <ac:spMk id="3" creationId="{64B464EF-43A4-F852-F161-C44C5D4268FF}"/>
          </ac:spMkLst>
        </pc:spChg>
      </pc:sldChg>
      <pc:sldChg chg="addSp modSp del">
        <pc:chgData name="Aske Walther Sørensen" userId="e41c343c-2cfd-4d4f-a1ac-9d1d143c8b84" providerId="ADAL" clId="{D789B93D-77FC-40F7-90A6-89E446F6F606}" dt="2023-06-15T10:51:05.519" v="158" actId="47"/>
        <pc:sldMkLst>
          <pc:docMk/>
          <pc:sldMk cId="1095471451" sldId="1201"/>
        </pc:sldMkLst>
        <pc:spChg chg="add mod">
          <ac:chgData name="Aske Walther Sørensen" userId="e41c343c-2cfd-4d4f-a1ac-9d1d143c8b84" providerId="ADAL" clId="{D789B93D-77FC-40F7-90A6-89E446F6F606}" dt="2023-06-15T10:36:11.701" v="40"/>
          <ac:spMkLst>
            <pc:docMk/>
            <pc:sldMk cId="1095471451" sldId="1201"/>
            <ac:spMk id="3" creationId="{B1B1928B-5B08-AAA2-F908-E062A4B6FE75}"/>
          </ac:spMkLst>
        </pc:spChg>
      </pc:sldChg>
      <pc:sldChg chg="addSp delSp modSp mod">
        <pc:chgData name="Aske Walther Sørensen" userId="e41c343c-2cfd-4d4f-a1ac-9d1d143c8b84" providerId="ADAL" clId="{D789B93D-77FC-40F7-90A6-89E446F6F606}" dt="2023-06-15T11:16:19.449" v="1581" actId="478"/>
        <pc:sldMkLst>
          <pc:docMk/>
          <pc:sldMk cId="2533341389" sldId="1202"/>
        </pc:sldMkLst>
        <pc:spChg chg="mod">
          <ac:chgData name="Aske Walther Sørensen" userId="e41c343c-2cfd-4d4f-a1ac-9d1d143c8b84" providerId="ADAL" clId="{D789B93D-77FC-40F7-90A6-89E446F6F606}" dt="2023-06-15T10:40:17.340" v="95" actId="20577"/>
          <ac:spMkLst>
            <pc:docMk/>
            <pc:sldMk cId="2533341389" sldId="1202"/>
            <ac:spMk id="2" creationId="{8AF8A9A1-9695-0C52-B72F-FA1BC23EF871}"/>
          </ac:spMkLst>
        </pc:spChg>
        <pc:spChg chg="add del mod">
          <ac:chgData name="Aske Walther Sørensen" userId="e41c343c-2cfd-4d4f-a1ac-9d1d143c8b84" providerId="ADAL" clId="{D789B93D-77FC-40F7-90A6-89E446F6F606}" dt="2023-06-15T11:16:19.449" v="1581" actId="478"/>
          <ac:spMkLst>
            <pc:docMk/>
            <pc:sldMk cId="2533341389" sldId="1202"/>
            <ac:spMk id="3" creationId="{FEFA0447-F503-2BA4-F8B3-516372F607AC}"/>
          </ac:spMkLst>
        </pc:spChg>
      </pc:sldChg>
      <pc:sldChg chg="modSp mod">
        <pc:chgData name="Aske Walther Sørensen" userId="e41c343c-2cfd-4d4f-a1ac-9d1d143c8b84" providerId="ADAL" clId="{D789B93D-77FC-40F7-90A6-89E446F6F606}" dt="2023-06-15T10:50:51.119" v="156" actId="20577"/>
        <pc:sldMkLst>
          <pc:docMk/>
          <pc:sldMk cId="1611424808" sldId="1205"/>
        </pc:sldMkLst>
        <pc:spChg chg="mod">
          <ac:chgData name="Aske Walther Sørensen" userId="e41c343c-2cfd-4d4f-a1ac-9d1d143c8b84" providerId="ADAL" clId="{D789B93D-77FC-40F7-90A6-89E446F6F606}" dt="2023-06-15T10:50:51.119" v="156" actId="20577"/>
          <ac:spMkLst>
            <pc:docMk/>
            <pc:sldMk cId="1611424808" sldId="1205"/>
            <ac:spMk id="2" creationId="{46875045-437B-CEF8-DB64-4F486EBE836C}"/>
          </ac:spMkLst>
        </pc:spChg>
      </pc:sldChg>
      <pc:sldChg chg="addSp modSp del">
        <pc:chgData name="Aske Walther Sørensen" userId="e41c343c-2cfd-4d4f-a1ac-9d1d143c8b84" providerId="ADAL" clId="{D789B93D-77FC-40F7-90A6-89E446F6F606}" dt="2023-06-15T10:50:59.911" v="157" actId="47"/>
        <pc:sldMkLst>
          <pc:docMk/>
          <pc:sldMk cId="4077384738" sldId="1207"/>
        </pc:sldMkLst>
        <pc:spChg chg="add mod">
          <ac:chgData name="Aske Walther Sørensen" userId="e41c343c-2cfd-4d4f-a1ac-9d1d143c8b84" providerId="ADAL" clId="{D789B93D-77FC-40F7-90A6-89E446F6F606}" dt="2023-06-15T10:36:12.771" v="41"/>
          <ac:spMkLst>
            <pc:docMk/>
            <pc:sldMk cId="4077384738" sldId="1207"/>
            <ac:spMk id="3" creationId="{629B3E3C-6BDF-4EA2-D587-CED2C2D293CB}"/>
          </ac:spMkLst>
        </pc:spChg>
      </pc:sldChg>
      <pc:sldChg chg="addSp modSp del">
        <pc:chgData name="Aske Walther Sørensen" userId="e41c343c-2cfd-4d4f-a1ac-9d1d143c8b84" providerId="ADAL" clId="{D789B93D-77FC-40F7-90A6-89E446F6F606}" dt="2023-06-15T10:51:22.684" v="159" actId="47"/>
        <pc:sldMkLst>
          <pc:docMk/>
          <pc:sldMk cId="1738964678" sldId="1210"/>
        </pc:sldMkLst>
        <pc:spChg chg="add mod">
          <ac:chgData name="Aske Walther Sørensen" userId="e41c343c-2cfd-4d4f-a1ac-9d1d143c8b84" providerId="ADAL" clId="{D789B93D-77FC-40F7-90A6-89E446F6F606}" dt="2023-06-15T10:36:09.933" v="38"/>
          <ac:spMkLst>
            <pc:docMk/>
            <pc:sldMk cId="1738964678" sldId="1210"/>
            <ac:spMk id="2" creationId="{184CCC93-3BEC-2CC4-029B-68876573E86F}"/>
          </ac:spMkLst>
        </pc:spChg>
      </pc:sldChg>
      <pc:sldChg chg="addSp modSp del">
        <pc:chgData name="Aske Walther Sørensen" userId="e41c343c-2cfd-4d4f-a1ac-9d1d143c8b84" providerId="ADAL" clId="{D789B93D-77FC-40F7-90A6-89E446F6F606}" dt="2023-06-15T10:51:44.029" v="162" actId="47"/>
        <pc:sldMkLst>
          <pc:docMk/>
          <pc:sldMk cId="2289583401" sldId="1211"/>
        </pc:sldMkLst>
        <pc:spChg chg="add mod">
          <ac:chgData name="Aske Walther Sørensen" userId="e41c343c-2cfd-4d4f-a1ac-9d1d143c8b84" providerId="ADAL" clId="{D789B93D-77FC-40F7-90A6-89E446F6F606}" dt="2023-06-15T10:36:08.688" v="35"/>
          <ac:spMkLst>
            <pc:docMk/>
            <pc:sldMk cId="2289583401" sldId="1211"/>
            <ac:spMk id="2" creationId="{68B1FB87-C747-9FF8-657E-5E4F96AA23DB}"/>
          </ac:spMkLst>
        </pc:spChg>
      </pc:sldChg>
      <pc:sldChg chg="modSp mod">
        <pc:chgData name="Aske Walther Sørensen" userId="e41c343c-2cfd-4d4f-a1ac-9d1d143c8b84" providerId="ADAL" clId="{D789B93D-77FC-40F7-90A6-89E446F6F606}" dt="2023-06-15T10:34:32.734" v="3" actId="20577"/>
        <pc:sldMkLst>
          <pc:docMk/>
          <pc:sldMk cId="353906433" sldId="1212"/>
        </pc:sldMkLst>
        <pc:spChg chg="mod">
          <ac:chgData name="Aske Walther Sørensen" userId="e41c343c-2cfd-4d4f-a1ac-9d1d143c8b84" providerId="ADAL" clId="{D789B93D-77FC-40F7-90A6-89E446F6F606}" dt="2023-06-15T10:34:32.734" v="3" actId="20577"/>
          <ac:spMkLst>
            <pc:docMk/>
            <pc:sldMk cId="353906433" sldId="1212"/>
            <ac:spMk id="2" creationId="{B2DED484-85B1-38EB-1770-07D30802AB55}"/>
          </ac:spMkLst>
        </pc:spChg>
      </pc:sldChg>
      <pc:sldChg chg="addSp modSp del">
        <pc:chgData name="Aske Walther Sørensen" userId="e41c343c-2cfd-4d4f-a1ac-9d1d143c8b84" providerId="ADAL" clId="{D789B93D-77FC-40F7-90A6-89E446F6F606}" dt="2023-06-15T10:51:33.773" v="160" actId="47"/>
        <pc:sldMkLst>
          <pc:docMk/>
          <pc:sldMk cId="229042427" sldId="1213"/>
        </pc:sldMkLst>
        <pc:spChg chg="add mod">
          <ac:chgData name="Aske Walther Sørensen" userId="e41c343c-2cfd-4d4f-a1ac-9d1d143c8b84" providerId="ADAL" clId="{D789B93D-77FC-40F7-90A6-89E446F6F606}" dt="2023-06-15T10:36:09.444" v="37"/>
          <ac:spMkLst>
            <pc:docMk/>
            <pc:sldMk cId="229042427" sldId="1213"/>
            <ac:spMk id="2" creationId="{7273024A-45F2-BBC8-F2BC-4198A4852361}"/>
          </ac:spMkLst>
        </pc:spChg>
      </pc:sldChg>
      <pc:sldChg chg="del">
        <pc:chgData name="Aske Walther Sørensen" userId="e41c343c-2cfd-4d4f-a1ac-9d1d143c8b84" providerId="ADAL" clId="{D789B93D-77FC-40F7-90A6-89E446F6F606}" dt="2023-06-15T10:35:17.021" v="4" actId="47"/>
        <pc:sldMkLst>
          <pc:docMk/>
          <pc:sldMk cId="3262068134" sldId="1214"/>
        </pc:sldMkLst>
      </pc:sldChg>
      <pc:sldChg chg="del">
        <pc:chgData name="Aske Walther Sørensen" userId="e41c343c-2cfd-4d4f-a1ac-9d1d143c8b84" providerId="ADAL" clId="{D789B93D-77FC-40F7-90A6-89E446F6F606}" dt="2023-06-15T10:35:17.021" v="4" actId="47"/>
        <pc:sldMkLst>
          <pc:docMk/>
          <pc:sldMk cId="3884733106" sldId="1215"/>
        </pc:sldMkLst>
      </pc:sldChg>
      <pc:sldChg chg="addSp modSp">
        <pc:chgData name="Aske Walther Sørensen" userId="e41c343c-2cfd-4d4f-a1ac-9d1d143c8b84" providerId="ADAL" clId="{D789B93D-77FC-40F7-90A6-89E446F6F606}" dt="2023-06-15T10:35:22.972" v="7"/>
        <pc:sldMkLst>
          <pc:docMk/>
          <pc:sldMk cId="3869029299" sldId="1216"/>
        </pc:sldMkLst>
        <pc:spChg chg="add mod">
          <ac:chgData name="Aske Walther Sørensen" userId="e41c343c-2cfd-4d4f-a1ac-9d1d143c8b84" providerId="ADAL" clId="{D789B93D-77FC-40F7-90A6-89E446F6F606}" dt="2023-06-15T10:35:22.972" v="7"/>
          <ac:spMkLst>
            <pc:docMk/>
            <pc:sldMk cId="3869029299" sldId="1216"/>
            <ac:spMk id="5" creationId="{C159B100-7ACA-503C-C912-07C2A0191AA4}"/>
          </ac:spMkLst>
        </pc:spChg>
      </pc:sldChg>
      <pc:sldChg chg="addSp modSp">
        <pc:chgData name="Aske Walther Sørensen" userId="e41c343c-2cfd-4d4f-a1ac-9d1d143c8b84" providerId="ADAL" clId="{D789B93D-77FC-40F7-90A6-89E446F6F606}" dt="2023-06-15T10:35:24.115" v="8"/>
        <pc:sldMkLst>
          <pc:docMk/>
          <pc:sldMk cId="2077255200" sldId="1217"/>
        </pc:sldMkLst>
        <pc:spChg chg="add mod">
          <ac:chgData name="Aske Walther Sørensen" userId="e41c343c-2cfd-4d4f-a1ac-9d1d143c8b84" providerId="ADAL" clId="{D789B93D-77FC-40F7-90A6-89E446F6F606}" dt="2023-06-15T10:35:24.115" v="8"/>
          <ac:spMkLst>
            <pc:docMk/>
            <pc:sldMk cId="2077255200" sldId="1217"/>
            <ac:spMk id="5" creationId="{E3BA097C-61A9-6BE4-1D14-5606E04A4CA3}"/>
          </ac:spMkLst>
        </pc:spChg>
      </pc:sldChg>
      <pc:sldChg chg="addSp modSp mod modShow">
        <pc:chgData name="Aske Walther Sørensen" userId="e41c343c-2cfd-4d4f-a1ac-9d1d143c8b84" providerId="ADAL" clId="{D789B93D-77FC-40F7-90A6-89E446F6F606}" dt="2023-06-15T12:13:17.413" v="1732" actId="729"/>
        <pc:sldMkLst>
          <pc:docMk/>
          <pc:sldMk cId="1477932451" sldId="1218"/>
        </pc:sldMkLst>
        <pc:spChg chg="add mod">
          <ac:chgData name="Aske Walther Sørensen" userId="e41c343c-2cfd-4d4f-a1ac-9d1d143c8b84" providerId="ADAL" clId="{D789B93D-77FC-40F7-90A6-89E446F6F606}" dt="2023-06-15T10:36:04.354" v="32"/>
          <ac:spMkLst>
            <pc:docMk/>
            <pc:sldMk cId="1477932451" sldId="1218"/>
            <ac:spMk id="2" creationId="{567B8555-8B73-4E93-A3DD-D575320FBE35}"/>
          </ac:spMkLst>
        </pc:spChg>
      </pc:sldChg>
      <pc:sldChg chg="addSp delSp modSp new mod ord">
        <pc:chgData name="Aske Walther Sørensen" userId="e41c343c-2cfd-4d4f-a1ac-9d1d143c8b84" providerId="ADAL" clId="{D789B93D-77FC-40F7-90A6-89E446F6F606}" dt="2023-06-15T12:40:11.628" v="2668" actId="478"/>
        <pc:sldMkLst>
          <pc:docMk/>
          <pc:sldMk cId="620651148" sldId="1219"/>
        </pc:sldMkLst>
        <pc:spChg chg="mod">
          <ac:chgData name="Aske Walther Sørensen" userId="e41c343c-2cfd-4d4f-a1ac-9d1d143c8b84" providerId="ADAL" clId="{D789B93D-77FC-40F7-90A6-89E446F6F606}" dt="2023-06-15T12:39:33.883" v="2666" actId="20577"/>
          <ac:spMkLst>
            <pc:docMk/>
            <pc:sldMk cId="620651148" sldId="1219"/>
            <ac:spMk id="2" creationId="{18655DFF-A81F-D084-000D-B68F85A34E83}"/>
          </ac:spMkLst>
        </pc:spChg>
        <pc:spChg chg="mod">
          <ac:chgData name="Aske Walther Sørensen" userId="e41c343c-2cfd-4d4f-a1ac-9d1d143c8b84" providerId="ADAL" clId="{D789B93D-77FC-40F7-90A6-89E446F6F606}" dt="2023-06-15T12:39:55.811" v="2667" actId="20578"/>
          <ac:spMkLst>
            <pc:docMk/>
            <pc:sldMk cId="620651148" sldId="1219"/>
            <ac:spMk id="3" creationId="{F4D12F60-7105-8CDB-D900-59A1C4941B92}"/>
          </ac:spMkLst>
        </pc:spChg>
        <pc:spChg chg="mod">
          <ac:chgData name="Aske Walther Sørensen" userId="e41c343c-2cfd-4d4f-a1ac-9d1d143c8b84" providerId="ADAL" clId="{D789B93D-77FC-40F7-90A6-89E446F6F606}" dt="2023-06-15T12:32:41.294" v="2306" actId="20577"/>
          <ac:spMkLst>
            <pc:docMk/>
            <pc:sldMk cId="620651148" sldId="1219"/>
            <ac:spMk id="4" creationId="{5CD8E211-2167-27E9-5374-D8193AD26C35}"/>
          </ac:spMkLst>
        </pc:spChg>
        <pc:spChg chg="del">
          <ac:chgData name="Aske Walther Sørensen" userId="e41c343c-2cfd-4d4f-a1ac-9d1d143c8b84" providerId="ADAL" clId="{D789B93D-77FC-40F7-90A6-89E446F6F606}" dt="2023-06-15T12:36:48.503" v="2553" actId="931"/>
          <ac:spMkLst>
            <pc:docMk/>
            <pc:sldMk cId="620651148" sldId="1219"/>
            <ac:spMk id="5" creationId="{F152424F-BADE-ED8B-B047-DC43D9D2C0C8}"/>
          </ac:spMkLst>
        </pc:spChg>
        <pc:spChg chg="add del mod">
          <ac:chgData name="Aske Walther Sørensen" userId="e41c343c-2cfd-4d4f-a1ac-9d1d143c8b84" providerId="ADAL" clId="{D789B93D-77FC-40F7-90A6-89E446F6F606}" dt="2023-06-15T12:40:11.628" v="2668" actId="478"/>
          <ac:spMkLst>
            <pc:docMk/>
            <pc:sldMk cId="620651148" sldId="1219"/>
            <ac:spMk id="6" creationId="{D0DBDD04-BC37-53BC-11F2-5FFE270A4654}"/>
          </ac:spMkLst>
        </pc:spChg>
        <pc:picChg chg="add mod">
          <ac:chgData name="Aske Walther Sørensen" userId="e41c343c-2cfd-4d4f-a1ac-9d1d143c8b84" providerId="ADAL" clId="{D789B93D-77FC-40F7-90A6-89E446F6F606}" dt="2023-06-15T12:36:50.284" v="2555" actId="962"/>
          <ac:picMkLst>
            <pc:docMk/>
            <pc:sldMk cId="620651148" sldId="1219"/>
            <ac:picMk id="8" creationId="{28CB5760-A28F-F078-66D2-0D786FD36C0B}"/>
          </ac:picMkLst>
        </pc:picChg>
      </pc:sldChg>
      <pc:sldChg chg="modSp new del mod">
        <pc:chgData name="Aske Walther Sørensen" userId="e41c343c-2cfd-4d4f-a1ac-9d1d143c8b84" providerId="ADAL" clId="{D789B93D-77FC-40F7-90A6-89E446F6F606}" dt="2023-06-15T10:52:23.306" v="170" actId="47"/>
        <pc:sldMkLst>
          <pc:docMk/>
          <pc:sldMk cId="2109562055" sldId="1219"/>
        </pc:sldMkLst>
        <pc:spChg chg="mod">
          <ac:chgData name="Aske Walther Sørensen" userId="e41c343c-2cfd-4d4f-a1ac-9d1d143c8b84" providerId="ADAL" clId="{D789B93D-77FC-40F7-90A6-89E446F6F606}" dt="2023-06-15T10:52:17.695" v="169" actId="20577"/>
          <ac:spMkLst>
            <pc:docMk/>
            <pc:sldMk cId="2109562055" sldId="1219"/>
            <ac:spMk id="3" creationId="{7D1043F1-8F5E-003C-A05B-9D764D93EC2D}"/>
          </ac:spMkLst>
        </pc:spChg>
      </pc:sldChg>
      <pc:sldChg chg="new del">
        <pc:chgData name="Aske Walther Sørensen" userId="e41c343c-2cfd-4d4f-a1ac-9d1d143c8b84" providerId="ADAL" clId="{D789B93D-77FC-40F7-90A6-89E446F6F606}" dt="2023-06-15T10:53:23.533" v="241" actId="47"/>
        <pc:sldMkLst>
          <pc:docMk/>
          <pc:sldMk cId="3940218841" sldId="1220"/>
        </pc:sldMkLst>
      </pc:sldChg>
      <pc:sldChg chg="addSp delSp modSp new mod modAnim">
        <pc:chgData name="Aske Walther Sørensen" userId="e41c343c-2cfd-4d4f-a1ac-9d1d143c8b84" providerId="ADAL" clId="{D789B93D-77FC-40F7-90A6-89E446F6F606}" dt="2023-06-15T12:15:38.611" v="1734" actId="20577"/>
        <pc:sldMkLst>
          <pc:docMk/>
          <pc:sldMk cId="2987516439" sldId="1221"/>
        </pc:sldMkLst>
        <pc:spChg chg="del">
          <ac:chgData name="Aske Walther Sørensen" userId="e41c343c-2cfd-4d4f-a1ac-9d1d143c8b84" providerId="ADAL" clId="{D789B93D-77FC-40F7-90A6-89E446F6F606}" dt="2023-06-15T10:55:08.495" v="478" actId="931"/>
          <ac:spMkLst>
            <pc:docMk/>
            <pc:sldMk cId="2987516439" sldId="1221"/>
            <ac:spMk id="2" creationId="{3D3C6172-5DFD-D90A-7682-0133032AD024}"/>
          </ac:spMkLst>
        </pc:spChg>
        <pc:spChg chg="mod">
          <ac:chgData name="Aske Walther Sørensen" userId="e41c343c-2cfd-4d4f-a1ac-9d1d143c8b84" providerId="ADAL" clId="{D789B93D-77FC-40F7-90A6-89E446F6F606}" dt="2023-06-15T10:55:21.864" v="479" actId="20577"/>
          <ac:spMkLst>
            <pc:docMk/>
            <pc:sldMk cId="2987516439" sldId="1221"/>
            <ac:spMk id="3" creationId="{7E2284FD-6E81-C66A-FD12-7B095064ADB1}"/>
          </ac:spMkLst>
        </pc:spChg>
        <pc:spChg chg="mod">
          <ac:chgData name="Aske Walther Sørensen" userId="e41c343c-2cfd-4d4f-a1ac-9d1d143c8b84" providerId="ADAL" clId="{D789B93D-77FC-40F7-90A6-89E446F6F606}" dt="2023-06-15T10:54:30.655" v="477" actId="20577"/>
          <ac:spMkLst>
            <pc:docMk/>
            <pc:sldMk cId="2987516439" sldId="1221"/>
            <ac:spMk id="5" creationId="{2223AE80-261C-C717-DCAC-45D620D7E11C}"/>
          </ac:spMkLst>
        </pc:spChg>
        <pc:spChg chg="del">
          <ac:chgData name="Aske Walther Sørensen" userId="e41c343c-2cfd-4d4f-a1ac-9d1d143c8b84" providerId="ADAL" clId="{D789B93D-77FC-40F7-90A6-89E446F6F606}" dt="2023-06-15T10:58:05.652" v="858" actId="931"/>
          <ac:spMkLst>
            <pc:docMk/>
            <pc:sldMk cId="2987516439" sldId="1221"/>
            <ac:spMk id="6" creationId="{6D594597-9000-8A06-4227-5E7C0044E893}"/>
          </ac:spMkLst>
        </pc:spChg>
        <pc:spChg chg="mod">
          <ac:chgData name="Aske Walther Sørensen" userId="e41c343c-2cfd-4d4f-a1ac-9d1d143c8b84" providerId="ADAL" clId="{D789B93D-77FC-40F7-90A6-89E446F6F606}" dt="2023-06-15T10:57:19.313" v="755" actId="20577"/>
          <ac:spMkLst>
            <pc:docMk/>
            <pc:sldMk cId="2987516439" sldId="1221"/>
            <ac:spMk id="7" creationId="{7A314E38-3DCF-93F9-51CC-F4E434DC772C}"/>
          </ac:spMkLst>
        </pc:spChg>
        <pc:spChg chg="mod">
          <ac:chgData name="Aske Walther Sørensen" userId="e41c343c-2cfd-4d4f-a1ac-9d1d143c8b84" providerId="ADAL" clId="{D789B93D-77FC-40F7-90A6-89E446F6F606}" dt="2023-06-15T10:57:39.411" v="857" actId="20577"/>
          <ac:spMkLst>
            <pc:docMk/>
            <pc:sldMk cId="2987516439" sldId="1221"/>
            <ac:spMk id="8" creationId="{0B4379C9-7B58-80A4-1A14-E697863FE4B2}"/>
          </ac:spMkLst>
        </pc:spChg>
        <pc:spChg chg="del">
          <ac:chgData name="Aske Walther Sørensen" userId="e41c343c-2cfd-4d4f-a1ac-9d1d143c8b84" providerId="ADAL" clId="{D789B93D-77FC-40F7-90A6-89E446F6F606}" dt="2023-06-15T10:58:46.733" v="860" actId="931"/>
          <ac:spMkLst>
            <pc:docMk/>
            <pc:sldMk cId="2987516439" sldId="1221"/>
            <ac:spMk id="9" creationId="{BC171C4A-70D3-BF3E-5342-059704A57C4B}"/>
          </ac:spMkLst>
        </pc:spChg>
        <pc:spChg chg="mod">
          <ac:chgData name="Aske Walther Sørensen" userId="e41c343c-2cfd-4d4f-a1ac-9d1d143c8b84" providerId="ADAL" clId="{D789B93D-77FC-40F7-90A6-89E446F6F606}" dt="2023-06-15T10:56:24.813" v="546" actId="20577"/>
          <ac:spMkLst>
            <pc:docMk/>
            <pc:sldMk cId="2987516439" sldId="1221"/>
            <ac:spMk id="10" creationId="{032A53C5-CAA4-531A-4475-E2E547939940}"/>
          </ac:spMkLst>
        </pc:spChg>
        <pc:spChg chg="mod">
          <ac:chgData name="Aske Walther Sørensen" userId="e41c343c-2cfd-4d4f-a1ac-9d1d143c8b84" providerId="ADAL" clId="{D789B93D-77FC-40F7-90A6-89E446F6F606}" dt="2023-06-15T12:15:38.611" v="1734" actId="20577"/>
          <ac:spMkLst>
            <pc:docMk/>
            <pc:sldMk cId="2987516439" sldId="1221"/>
            <ac:spMk id="11" creationId="{9ED49220-3443-ED1D-17E7-AE454603E1A8}"/>
          </ac:spMkLst>
        </pc:spChg>
        <pc:spChg chg="del">
          <ac:chgData name="Aske Walther Sørensen" userId="e41c343c-2cfd-4d4f-a1ac-9d1d143c8b84" providerId="ADAL" clId="{D789B93D-77FC-40F7-90A6-89E446F6F606}" dt="2023-06-15T11:02:56.820" v="1233" actId="931"/>
          <ac:spMkLst>
            <pc:docMk/>
            <pc:sldMk cId="2987516439" sldId="1221"/>
            <ac:spMk id="12" creationId="{FB4BBECB-3BF1-D0F1-E67A-23AB23677BAB}"/>
          </ac:spMkLst>
        </pc:spChg>
        <pc:spChg chg="mod">
          <ac:chgData name="Aske Walther Sørensen" userId="e41c343c-2cfd-4d4f-a1ac-9d1d143c8b84" providerId="ADAL" clId="{D789B93D-77FC-40F7-90A6-89E446F6F606}" dt="2023-06-15T11:02:37.001" v="1232" actId="20577"/>
          <ac:spMkLst>
            <pc:docMk/>
            <pc:sldMk cId="2987516439" sldId="1221"/>
            <ac:spMk id="13" creationId="{549AE8D4-E9C5-C53F-D68E-BC238D31E4F7}"/>
          </ac:spMkLst>
        </pc:spChg>
        <pc:spChg chg="mod">
          <ac:chgData name="Aske Walther Sørensen" userId="e41c343c-2cfd-4d4f-a1ac-9d1d143c8b84" providerId="ADAL" clId="{D789B93D-77FC-40F7-90A6-89E446F6F606}" dt="2023-06-15T11:01:51.884" v="1171" actId="20577"/>
          <ac:spMkLst>
            <pc:docMk/>
            <pc:sldMk cId="2987516439" sldId="1221"/>
            <ac:spMk id="14" creationId="{0C3E3F0E-3141-DDBD-2B7A-4488B1D0D41A}"/>
          </ac:spMkLst>
        </pc:spChg>
        <pc:spChg chg="del">
          <ac:chgData name="Aske Walther Sørensen" userId="e41c343c-2cfd-4d4f-a1ac-9d1d143c8b84" providerId="ADAL" clId="{D789B93D-77FC-40F7-90A6-89E446F6F606}" dt="2023-06-15T10:58:28.655" v="859" actId="931"/>
          <ac:spMkLst>
            <pc:docMk/>
            <pc:sldMk cId="2987516439" sldId="1221"/>
            <ac:spMk id="15" creationId="{64A58855-2139-363E-BBE3-01565A5A0D33}"/>
          </ac:spMkLst>
        </pc:spChg>
        <pc:spChg chg="mod">
          <ac:chgData name="Aske Walther Sørensen" userId="e41c343c-2cfd-4d4f-a1ac-9d1d143c8b84" providerId="ADAL" clId="{D789B93D-77FC-40F7-90A6-89E446F6F606}" dt="2023-06-15T10:56:45.336" v="656" actId="20577"/>
          <ac:spMkLst>
            <pc:docMk/>
            <pc:sldMk cId="2987516439" sldId="1221"/>
            <ac:spMk id="16" creationId="{7A3E82F6-9A26-1140-5C60-1633960037D6}"/>
          </ac:spMkLst>
        </pc:spChg>
        <pc:spChg chg="mod">
          <ac:chgData name="Aske Walther Sørensen" userId="e41c343c-2cfd-4d4f-a1ac-9d1d143c8b84" providerId="ADAL" clId="{D789B93D-77FC-40F7-90A6-89E446F6F606}" dt="2023-06-15T10:57:03.145" v="736" actId="20577"/>
          <ac:spMkLst>
            <pc:docMk/>
            <pc:sldMk cId="2987516439" sldId="1221"/>
            <ac:spMk id="17" creationId="{6A9C7631-33EC-2C38-75E7-DD0B705EFA38}"/>
          </ac:spMkLst>
        </pc:spChg>
        <pc:spChg chg="del">
          <ac:chgData name="Aske Walther Sørensen" userId="e41c343c-2cfd-4d4f-a1ac-9d1d143c8b84" providerId="ADAL" clId="{D789B93D-77FC-40F7-90A6-89E446F6F606}" dt="2023-06-15T11:00:24.440" v="988" actId="931"/>
          <ac:spMkLst>
            <pc:docMk/>
            <pc:sldMk cId="2987516439" sldId="1221"/>
            <ac:spMk id="18" creationId="{E53CE4F3-EFE4-BD5B-5342-AF52A6408BBC}"/>
          </ac:spMkLst>
        </pc:spChg>
        <pc:spChg chg="mod">
          <ac:chgData name="Aske Walther Sørensen" userId="e41c343c-2cfd-4d4f-a1ac-9d1d143c8b84" providerId="ADAL" clId="{D789B93D-77FC-40F7-90A6-89E446F6F606}" dt="2023-06-15T11:00:35.321" v="995" actId="20577"/>
          <ac:spMkLst>
            <pc:docMk/>
            <pc:sldMk cId="2987516439" sldId="1221"/>
            <ac:spMk id="19" creationId="{EC5186F5-1EE3-14A3-FBFA-615CCB3879F5}"/>
          </ac:spMkLst>
        </pc:spChg>
        <pc:spChg chg="mod">
          <ac:chgData name="Aske Walther Sørensen" userId="e41c343c-2cfd-4d4f-a1ac-9d1d143c8b84" providerId="ADAL" clId="{D789B93D-77FC-40F7-90A6-89E446F6F606}" dt="2023-06-15T11:00:07.747" v="987" actId="20577"/>
          <ac:spMkLst>
            <pc:docMk/>
            <pc:sldMk cId="2987516439" sldId="1221"/>
            <ac:spMk id="20" creationId="{90A06898-9F72-0A5C-8114-97058AB50E20}"/>
          </ac:spMkLst>
        </pc:spChg>
        <pc:spChg chg="mod">
          <ac:chgData name="Aske Walther Sørensen" userId="e41c343c-2cfd-4d4f-a1ac-9d1d143c8b84" providerId="ADAL" clId="{D789B93D-77FC-40F7-90A6-89E446F6F606}" dt="2023-06-15T11:03:15.905" v="1236" actId="1076"/>
          <ac:spMkLst>
            <pc:docMk/>
            <pc:sldMk cId="2987516439" sldId="1221"/>
            <ac:spMk id="21" creationId="{450CD040-C200-4218-854C-D6A5DD0BCB8E}"/>
          </ac:spMkLst>
        </pc:spChg>
        <pc:spChg chg="mod">
          <ac:chgData name="Aske Walther Sørensen" userId="e41c343c-2cfd-4d4f-a1ac-9d1d143c8b84" providerId="ADAL" clId="{D789B93D-77FC-40F7-90A6-89E446F6F606}" dt="2023-06-15T10:53:32.008" v="277" actId="20577"/>
          <ac:spMkLst>
            <pc:docMk/>
            <pc:sldMk cId="2987516439" sldId="1221"/>
            <ac:spMk id="22" creationId="{7CA9C053-EB50-12D2-8DE4-D00F2D76B12E}"/>
          </ac:spMkLst>
        </pc:spChg>
        <pc:spChg chg="add del mod">
          <ac:chgData name="Aske Walther Sørensen" userId="e41c343c-2cfd-4d4f-a1ac-9d1d143c8b84" providerId="ADAL" clId="{D789B93D-77FC-40F7-90A6-89E446F6F606}" dt="2023-06-15T11:16:14.794" v="1580" actId="478"/>
          <ac:spMkLst>
            <pc:docMk/>
            <pc:sldMk cId="2987516439" sldId="1221"/>
            <ac:spMk id="35" creationId="{46CCEF66-9008-B258-A182-3EDD076527EA}"/>
          </ac:spMkLst>
        </pc:spChg>
        <pc:picChg chg="add mod">
          <ac:chgData name="Aske Walther Sørensen" userId="e41c343c-2cfd-4d4f-a1ac-9d1d143c8b84" providerId="ADAL" clId="{D789B93D-77FC-40F7-90A6-89E446F6F606}" dt="2023-06-15T10:55:08.495" v="478" actId="931"/>
          <ac:picMkLst>
            <pc:docMk/>
            <pc:sldMk cId="2987516439" sldId="1221"/>
            <ac:picMk id="24" creationId="{ACD10AF2-3511-736B-9077-01ABCBB29C37}"/>
          </ac:picMkLst>
        </pc:picChg>
        <pc:picChg chg="add mod">
          <ac:chgData name="Aske Walther Sørensen" userId="e41c343c-2cfd-4d4f-a1ac-9d1d143c8b84" providerId="ADAL" clId="{D789B93D-77FC-40F7-90A6-89E446F6F606}" dt="2023-06-15T10:58:05.652" v="858" actId="931"/>
          <ac:picMkLst>
            <pc:docMk/>
            <pc:sldMk cId="2987516439" sldId="1221"/>
            <ac:picMk id="26" creationId="{5AAB92F8-00E8-AFAA-27BB-86696144D283}"/>
          </ac:picMkLst>
        </pc:picChg>
        <pc:picChg chg="add mod">
          <ac:chgData name="Aske Walther Sørensen" userId="e41c343c-2cfd-4d4f-a1ac-9d1d143c8b84" providerId="ADAL" clId="{D789B93D-77FC-40F7-90A6-89E446F6F606}" dt="2023-06-15T10:58:28.655" v="859" actId="931"/>
          <ac:picMkLst>
            <pc:docMk/>
            <pc:sldMk cId="2987516439" sldId="1221"/>
            <ac:picMk id="28" creationId="{473242FA-CE91-8A3B-F665-7E7D066A5540}"/>
          </ac:picMkLst>
        </pc:picChg>
        <pc:picChg chg="add mod">
          <ac:chgData name="Aske Walther Sørensen" userId="e41c343c-2cfd-4d4f-a1ac-9d1d143c8b84" providerId="ADAL" clId="{D789B93D-77FC-40F7-90A6-89E446F6F606}" dt="2023-06-15T10:58:46.733" v="860" actId="931"/>
          <ac:picMkLst>
            <pc:docMk/>
            <pc:sldMk cId="2987516439" sldId="1221"/>
            <ac:picMk id="30" creationId="{F3974DF3-D69A-7386-4ABC-B0CAAB4678D3}"/>
          </ac:picMkLst>
        </pc:picChg>
        <pc:picChg chg="add mod">
          <ac:chgData name="Aske Walther Sørensen" userId="e41c343c-2cfd-4d4f-a1ac-9d1d143c8b84" providerId="ADAL" clId="{D789B93D-77FC-40F7-90A6-89E446F6F606}" dt="2023-06-15T11:00:24.440" v="988" actId="931"/>
          <ac:picMkLst>
            <pc:docMk/>
            <pc:sldMk cId="2987516439" sldId="1221"/>
            <ac:picMk id="32" creationId="{39EF85A0-0A1A-9943-348D-B231095FC437}"/>
          </ac:picMkLst>
        </pc:picChg>
        <pc:picChg chg="add mod">
          <ac:chgData name="Aske Walther Sørensen" userId="e41c343c-2cfd-4d4f-a1ac-9d1d143c8b84" providerId="ADAL" clId="{D789B93D-77FC-40F7-90A6-89E446F6F606}" dt="2023-06-15T11:02:56.820" v="1233" actId="931"/>
          <ac:picMkLst>
            <pc:docMk/>
            <pc:sldMk cId="2987516439" sldId="1221"/>
            <ac:picMk id="34" creationId="{9D8FEB5D-F3C6-5DEB-8A60-2BCC2DE6C4EF}"/>
          </ac:picMkLst>
        </pc:picChg>
      </pc:sldChg>
      <pc:sldChg chg="addSp delSp modSp new mod">
        <pc:chgData name="Aske Walther Sørensen" userId="e41c343c-2cfd-4d4f-a1ac-9d1d143c8b84" providerId="ADAL" clId="{D789B93D-77FC-40F7-90A6-89E446F6F606}" dt="2023-06-15T12:41:15.278" v="2698" actId="1076"/>
        <pc:sldMkLst>
          <pc:docMk/>
          <pc:sldMk cId="1380349119" sldId="1222"/>
        </pc:sldMkLst>
        <pc:spChg chg="mod">
          <ac:chgData name="Aske Walther Sørensen" userId="e41c343c-2cfd-4d4f-a1ac-9d1d143c8b84" providerId="ADAL" clId="{D789B93D-77FC-40F7-90A6-89E446F6F606}" dt="2023-06-15T11:04:16.328" v="1251" actId="20577"/>
          <ac:spMkLst>
            <pc:docMk/>
            <pc:sldMk cId="1380349119" sldId="1222"/>
            <ac:spMk id="2" creationId="{329A0683-005A-3CCA-E443-6C2814E0AA99}"/>
          </ac:spMkLst>
        </pc:spChg>
        <pc:spChg chg="mod">
          <ac:chgData name="Aske Walther Sørensen" userId="e41c343c-2cfd-4d4f-a1ac-9d1d143c8b84" providerId="ADAL" clId="{D789B93D-77FC-40F7-90A6-89E446F6F606}" dt="2023-06-15T12:40:45.493" v="2697" actId="20577"/>
          <ac:spMkLst>
            <pc:docMk/>
            <pc:sldMk cId="1380349119" sldId="1222"/>
            <ac:spMk id="3" creationId="{86D57D5C-7B0F-68F9-C77B-FE75939B7017}"/>
          </ac:spMkLst>
        </pc:spChg>
        <pc:spChg chg="del">
          <ac:chgData name="Aske Walther Sørensen" userId="e41c343c-2cfd-4d4f-a1ac-9d1d143c8b84" providerId="ADAL" clId="{D789B93D-77FC-40F7-90A6-89E446F6F606}" dt="2023-06-15T11:06:53.383" v="1268" actId="931"/>
          <ac:spMkLst>
            <pc:docMk/>
            <pc:sldMk cId="1380349119" sldId="1222"/>
            <ac:spMk id="4" creationId="{A9D4FE26-E4F2-3A56-9911-C57C545C7AE6}"/>
          </ac:spMkLst>
        </pc:spChg>
        <pc:spChg chg="add mod">
          <ac:chgData name="Aske Walther Sørensen" userId="e41c343c-2cfd-4d4f-a1ac-9d1d143c8b84" providerId="ADAL" clId="{D789B93D-77FC-40F7-90A6-89E446F6F606}" dt="2023-06-15T11:05:21.447" v="1265" actId="1076"/>
          <ac:spMkLst>
            <pc:docMk/>
            <pc:sldMk cId="1380349119" sldId="1222"/>
            <ac:spMk id="5" creationId="{7C2ED4D0-2F3D-25A9-9664-C5246EFFFB4E}"/>
          </ac:spMkLst>
        </pc:spChg>
        <pc:spChg chg="add mod">
          <ac:chgData name="Aske Walther Sørensen" userId="e41c343c-2cfd-4d4f-a1ac-9d1d143c8b84" providerId="ADAL" clId="{D789B93D-77FC-40F7-90A6-89E446F6F606}" dt="2023-06-15T11:05:21.447" v="1265" actId="1076"/>
          <ac:spMkLst>
            <pc:docMk/>
            <pc:sldMk cId="1380349119" sldId="1222"/>
            <ac:spMk id="6" creationId="{C592D37B-A091-09FC-6EF6-FA9AB93940B8}"/>
          </ac:spMkLst>
        </pc:spChg>
        <pc:spChg chg="add del mod">
          <ac:chgData name="Aske Walther Sørensen" userId="e41c343c-2cfd-4d4f-a1ac-9d1d143c8b84" providerId="ADAL" clId="{D789B93D-77FC-40F7-90A6-89E446F6F606}" dt="2023-06-15T11:08:12.321" v="1272" actId="931"/>
          <ac:spMkLst>
            <pc:docMk/>
            <pc:sldMk cId="1380349119" sldId="1222"/>
            <ac:spMk id="10" creationId="{D1304599-C03F-BD8F-F855-FA8F17C552A2}"/>
          </ac:spMkLst>
        </pc:spChg>
        <pc:spChg chg="add mod">
          <ac:chgData name="Aske Walther Sørensen" userId="e41c343c-2cfd-4d4f-a1ac-9d1d143c8b84" providerId="ADAL" clId="{D789B93D-77FC-40F7-90A6-89E446F6F606}" dt="2023-06-15T12:41:15.278" v="2698" actId="1076"/>
          <ac:spMkLst>
            <pc:docMk/>
            <pc:sldMk cId="1380349119" sldId="1222"/>
            <ac:spMk id="13" creationId="{1C86D02B-9C76-90B3-472B-115A59F3F89D}"/>
          </ac:spMkLst>
        </pc:spChg>
        <pc:picChg chg="add del mod">
          <ac:chgData name="Aske Walther Sørensen" userId="e41c343c-2cfd-4d4f-a1ac-9d1d143c8b84" providerId="ADAL" clId="{D789B93D-77FC-40F7-90A6-89E446F6F606}" dt="2023-06-15T11:07:10.008" v="1271" actId="478"/>
          <ac:picMkLst>
            <pc:docMk/>
            <pc:sldMk cId="1380349119" sldId="1222"/>
            <ac:picMk id="8" creationId="{F4ABDB19-2199-A21E-05C3-8A4C129D69A7}"/>
          </ac:picMkLst>
        </pc:picChg>
        <pc:picChg chg="add mod">
          <ac:chgData name="Aske Walther Sørensen" userId="e41c343c-2cfd-4d4f-a1ac-9d1d143c8b84" providerId="ADAL" clId="{D789B93D-77FC-40F7-90A6-89E446F6F606}" dt="2023-06-15T11:08:14.099" v="1274" actId="962"/>
          <ac:picMkLst>
            <pc:docMk/>
            <pc:sldMk cId="1380349119" sldId="1222"/>
            <ac:picMk id="12" creationId="{DAB07DF8-06F8-5787-1929-064091C10CB6}"/>
          </ac:picMkLst>
        </pc:picChg>
      </pc:sldChg>
      <pc:sldChg chg="modSp add mod">
        <pc:chgData name="Aske Walther Sørensen" userId="e41c343c-2cfd-4d4f-a1ac-9d1d143c8b84" providerId="ADAL" clId="{D789B93D-77FC-40F7-90A6-89E446F6F606}" dt="2023-06-15T12:22:38.723" v="1767" actId="20577"/>
        <pc:sldMkLst>
          <pc:docMk/>
          <pc:sldMk cId="3628824308" sldId="1223"/>
        </pc:sldMkLst>
        <pc:spChg chg="mod">
          <ac:chgData name="Aske Walther Sørensen" userId="e41c343c-2cfd-4d4f-a1ac-9d1d143c8b84" providerId="ADAL" clId="{D789B93D-77FC-40F7-90A6-89E446F6F606}" dt="2023-06-15T12:22:38.723" v="1767" actId="20577"/>
          <ac:spMkLst>
            <pc:docMk/>
            <pc:sldMk cId="3628824308" sldId="1223"/>
            <ac:spMk id="2" creationId="{F87D1453-EDF9-B67F-AFBD-EB13CBA73960}"/>
          </ac:spMkLst>
        </pc:spChg>
      </pc:sldChg>
      <pc:sldChg chg="addSp delSp modSp new mod">
        <pc:chgData name="Aske Walther Sørensen" userId="e41c343c-2cfd-4d4f-a1ac-9d1d143c8b84" providerId="ADAL" clId="{D789B93D-77FC-40F7-90A6-89E446F6F606}" dt="2023-06-15T12:27:59.878" v="2085" actId="962"/>
        <pc:sldMkLst>
          <pc:docMk/>
          <pc:sldMk cId="3642058508" sldId="1224"/>
        </pc:sldMkLst>
        <pc:spChg chg="del">
          <ac:chgData name="Aske Walther Sørensen" userId="e41c343c-2cfd-4d4f-a1ac-9d1d143c8b84" providerId="ADAL" clId="{D789B93D-77FC-40F7-90A6-89E446F6F606}" dt="2023-06-15T12:27:57.678" v="2083" actId="931"/>
          <ac:spMkLst>
            <pc:docMk/>
            <pc:sldMk cId="3642058508" sldId="1224"/>
            <ac:spMk id="2" creationId="{6218B35F-5537-C7B9-1C53-C2C8796F26E9}"/>
          </ac:spMkLst>
        </pc:spChg>
        <pc:spChg chg="mod">
          <ac:chgData name="Aske Walther Sørensen" userId="e41c343c-2cfd-4d4f-a1ac-9d1d143c8b84" providerId="ADAL" clId="{D789B93D-77FC-40F7-90A6-89E446F6F606}" dt="2023-06-15T12:24:02.405" v="1829" actId="313"/>
          <ac:spMkLst>
            <pc:docMk/>
            <pc:sldMk cId="3642058508" sldId="1224"/>
            <ac:spMk id="3" creationId="{CE1BA296-977E-5D39-9BCA-8E725C6A456E}"/>
          </ac:spMkLst>
        </pc:spChg>
        <pc:spChg chg="mod">
          <ac:chgData name="Aske Walther Sørensen" userId="e41c343c-2cfd-4d4f-a1ac-9d1d143c8b84" providerId="ADAL" clId="{D789B93D-77FC-40F7-90A6-89E446F6F606}" dt="2023-06-15T12:27:42.581" v="2082" actId="20577"/>
          <ac:spMkLst>
            <pc:docMk/>
            <pc:sldMk cId="3642058508" sldId="1224"/>
            <ac:spMk id="4" creationId="{8C62E770-C280-F1E4-2C78-25E04FF13F43}"/>
          </ac:spMkLst>
        </pc:spChg>
        <pc:spChg chg="mod">
          <ac:chgData name="Aske Walther Sørensen" userId="e41c343c-2cfd-4d4f-a1ac-9d1d143c8b84" providerId="ADAL" clId="{D789B93D-77FC-40F7-90A6-89E446F6F606}" dt="2023-06-15T12:23:19.917" v="1780" actId="20577"/>
          <ac:spMkLst>
            <pc:docMk/>
            <pc:sldMk cId="3642058508" sldId="1224"/>
            <ac:spMk id="5" creationId="{56656AF6-F291-3A36-06A0-42FC40827032}"/>
          </ac:spMkLst>
        </pc:spChg>
        <pc:picChg chg="add mod">
          <ac:chgData name="Aske Walther Sørensen" userId="e41c343c-2cfd-4d4f-a1ac-9d1d143c8b84" providerId="ADAL" clId="{D789B93D-77FC-40F7-90A6-89E446F6F606}" dt="2023-06-15T12:27:59.878" v="2085" actId="962"/>
          <ac:picMkLst>
            <pc:docMk/>
            <pc:sldMk cId="3642058508" sldId="1224"/>
            <ac:picMk id="8" creationId="{6DE59650-4245-6C23-4E91-C65A5EB6C89F}"/>
          </ac:picMkLst>
        </pc:picChg>
      </pc:sldChg>
      <pc:sldChg chg="modSp new mod">
        <pc:chgData name="Aske Walther Sørensen" userId="e41c343c-2cfd-4d4f-a1ac-9d1d143c8b84" providerId="ADAL" clId="{D789B93D-77FC-40F7-90A6-89E446F6F606}" dt="2023-06-15T12:54:15.744" v="2738" actId="20577"/>
        <pc:sldMkLst>
          <pc:docMk/>
          <pc:sldMk cId="3818269790" sldId="1225"/>
        </pc:sldMkLst>
        <pc:spChg chg="mod">
          <ac:chgData name="Aske Walther Sørensen" userId="e41c343c-2cfd-4d4f-a1ac-9d1d143c8b84" providerId="ADAL" clId="{D789B93D-77FC-40F7-90A6-89E446F6F606}" dt="2023-06-15T12:54:15.744" v="2738" actId="20577"/>
          <ac:spMkLst>
            <pc:docMk/>
            <pc:sldMk cId="3818269790" sldId="1225"/>
            <ac:spMk id="2" creationId="{9D11621D-168A-0EFB-6655-26C08977A260}"/>
          </ac:spMkLst>
        </pc:spChg>
      </pc:sldChg>
      <pc:sldChg chg="addSp modSp new mod">
        <pc:chgData name="Aske Walther Sørensen" userId="e41c343c-2cfd-4d4f-a1ac-9d1d143c8b84" providerId="ADAL" clId="{D789B93D-77FC-40F7-90A6-89E446F6F606}" dt="2023-06-15T12:36:28.455" v="2551"/>
        <pc:sldMkLst>
          <pc:docMk/>
          <pc:sldMk cId="123993527" sldId="1226"/>
        </pc:sldMkLst>
        <pc:spChg chg="mod">
          <ac:chgData name="Aske Walther Sørensen" userId="e41c343c-2cfd-4d4f-a1ac-9d1d143c8b84" providerId="ADAL" clId="{D789B93D-77FC-40F7-90A6-89E446F6F606}" dt="2023-06-15T12:36:24.345" v="2550" actId="20577"/>
          <ac:spMkLst>
            <pc:docMk/>
            <pc:sldMk cId="123993527" sldId="1226"/>
            <ac:spMk id="2" creationId="{1443FE83-52B2-3D7E-F896-2804509EB070}"/>
          </ac:spMkLst>
        </pc:spChg>
        <pc:spChg chg="add mod">
          <ac:chgData name="Aske Walther Sørensen" userId="e41c343c-2cfd-4d4f-a1ac-9d1d143c8b84" providerId="ADAL" clId="{D789B93D-77FC-40F7-90A6-89E446F6F606}" dt="2023-06-15T12:36:28.455" v="2551"/>
          <ac:spMkLst>
            <pc:docMk/>
            <pc:sldMk cId="123993527" sldId="1226"/>
            <ac:spMk id="6" creationId="{2EAAB003-8295-C7A7-7FEE-E86A51C42461}"/>
          </ac:spMkLst>
        </pc:spChg>
      </pc:sldChg>
      <pc:sldMasterChg chg="delSldLayout">
        <pc:chgData name="Aske Walther Sørensen" userId="e41c343c-2cfd-4d4f-a1ac-9d1d143c8b84" providerId="ADAL" clId="{D789B93D-77FC-40F7-90A6-89E446F6F606}" dt="2023-06-15T10:51:39.173" v="161" actId="47"/>
        <pc:sldMasterMkLst>
          <pc:docMk/>
          <pc:sldMasterMk cId="2982967271" sldId="2147483648"/>
        </pc:sldMasterMkLst>
        <pc:sldLayoutChg chg="del">
          <pc:chgData name="Aske Walther Sørensen" userId="e41c343c-2cfd-4d4f-a1ac-9d1d143c8b84" providerId="ADAL" clId="{D789B93D-77FC-40F7-90A6-89E446F6F606}" dt="2023-06-15T10:51:39.173" v="161" actId="47"/>
          <pc:sldLayoutMkLst>
            <pc:docMk/>
            <pc:sldMasterMk cId="2982967271" sldId="2147483648"/>
            <pc:sldLayoutMk cId="2241347442" sldId="214748385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94543-4728-4E71-9299-5C53227E1DA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C1DDA4E-257A-4529-81C5-46F60B9E8FA8}">
      <dgm:prSet phldrT="[Tekst]"/>
      <dgm:spPr>
        <a:solidFill>
          <a:schemeClr val="accent5">
            <a:lumMod val="40000"/>
            <a:lumOff val="60000"/>
          </a:schemeClr>
        </a:solidFill>
      </dgm:spPr>
      <dgm:t>
        <a:bodyPr/>
        <a:lstStyle/>
        <a:p>
          <a:r>
            <a:rPr lang="da-DK" dirty="0"/>
            <a:t>4 pilotkommuner</a:t>
          </a:r>
        </a:p>
      </dgm:t>
    </dgm:pt>
    <dgm:pt modelId="{4824F68A-A62A-4EA7-B362-AD3B01CF622C}" type="parTrans" cxnId="{EA168BCF-DF86-4E9E-A9BF-BF31F328ED32}">
      <dgm:prSet/>
      <dgm:spPr/>
      <dgm:t>
        <a:bodyPr/>
        <a:lstStyle/>
        <a:p>
          <a:endParaRPr lang="da-DK"/>
        </a:p>
      </dgm:t>
    </dgm:pt>
    <dgm:pt modelId="{B0338422-C912-423D-B961-9A1C26A968A1}" type="sibTrans" cxnId="{EA168BCF-DF86-4E9E-A9BF-BF31F328ED32}">
      <dgm:prSet/>
      <dgm:spPr/>
      <dgm:t>
        <a:bodyPr/>
        <a:lstStyle/>
        <a:p>
          <a:endParaRPr lang="da-DK"/>
        </a:p>
      </dgm:t>
    </dgm:pt>
    <dgm:pt modelId="{ED309D45-9BE0-467F-AD13-C865BC353ACA}">
      <dgm:prSet phldrT="[Tekst]"/>
      <dgm:spPr>
        <a:solidFill>
          <a:schemeClr val="accent5">
            <a:lumMod val="60000"/>
            <a:lumOff val="40000"/>
          </a:schemeClr>
        </a:solidFill>
      </dgm:spPr>
      <dgm:t>
        <a:bodyPr/>
        <a:lstStyle/>
        <a:p>
          <a:r>
            <a:rPr lang="da-DK" dirty="0"/>
            <a:t>4+3 pilotkommuner</a:t>
          </a:r>
        </a:p>
      </dgm:t>
    </dgm:pt>
    <dgm:pt modelId="{870A2384-1D5B-4822-A293-F1D903916AD8}" type="parTrans" cxnId="{CB49DD5A-DE76-484B-BAEF-EE9805D81B1A}">
      <dgm:prSet/>
      <dgm:spPr/>
      <dgm:t>
        <a:bodyPr/>
        <a:lstStyle/>
        <a:p>
          <a:endParaRPr lang="da-DK"/>
        </a:p>
      </dgm:t>
    </dgm:pt>
    <dgm:pt modelId="{1293E43C-899D-422A-91B1-5B77CBE72616}" type="sibTrans" cxnId="{CB49DD5A-DE76-484B-BAEF-EE9805D81B1A}">
      <dgm:prSet/>
      <dgm:spPr/>
      <dgm:t>
        <a:bodyPr/>
        <a:lstStyle/>
        <a:p>
          <a:endParaRPr lang="da-DK"/>
        </a:p>
      </dgm:t>
    </dgm:pt>
    <dgm:pt modelId="{525E6502-4596-4811-9A9F-C00405FB9B17}">
      <dgm:prSet phldrT="[Tekst]"/>
      <dgm:spPr>
        <a:solidFill>
          <a:srgbClr val="7030A0"/>
        </a:solidFill>
      </dgm:spPr>
      <dgm:t>
        <a:bodyPr/>
        <a:lstStyle/>
        <a:p>
          <a:r>
            <a:rPr lang="da-DK" dirty="0"/>
            <a:t>Resterende kommuner</a:t>
          </a:r>
        </a:p>
      </dgm:t>
    </dgm:pt>
    <dgm:pt modelId="{0D0C84DD-A7B1-487F-AB3A-D7013A1B7CDA}" type="sibTrans" cxnId="{55285A3B-70FB-4C5A-8B6B-6A7B58F1CC27}">
      <dgm:prSet/>
      <dgm:spPr/>
      <dgm:t>
        <a:bodyPr/>
        <a:lstStyle/>
        <a:p>
          <a:endParaRPr lang="da-DK"/>
        </a:p>
      </dgm:t>
    </dgm:pt>
    <dgm:pt modelId="{B5AB7BEA-A26B-43DD-8550-2AB1F9ACFF4B}" type="parTrans" cxnId="{55285A3B-70FB-4C5A-8B6B-6A7B58F1CC27}">
      <dgm:prSet/>
      <dgm:spPr/>
      <dgm:t>
        <a:bodyPr/>
        <a:lstStyle/>
        <a:p>
          <a:endParaRPr lang="da-DK"/>
        </a:p>
      </dgm:t>
    </dgm:pt>
    <dgm:pt modelId="{AAC3A463-E1A0-494E-95D9-DC3EB81F7210}" type="pres">
      <dgm:prSet presAssocID="{1DD94543-4728-4E71-9299-5C53227E1DAC}" presName="Name0" presStyleCnt="0">
        <dgm:presLayoutVars>
          <dgm:dir/>
          <dgm:resizeHandles val="exact"/>
        </dgm:presLayoutVars>
      </dgm:prSet>
      <dgm:spPr/>
    </dgm:pt>
    <dgm:pt modelId="{5CBCD808-AD5B-4931-AEA0-40D8C64A7922}" type="pres">
      <dgm:prSet presAssocID="{DC1DDA4E-257A-4529-81C5-46F60B9E8FA8}" presName="parTxOnly" presStyleLbl="node1" presStyleIdx="0" presStyleCnt="3" custScaleY="44559">
        <dgm:presLayoutVars>
          <dgm:bulletEnabled val="1"/>
        </dgm:presLayoutVars>
      </dgm:prSet>
      <dgm:spPr/>
    </dgm:pt>
    <dgm:pt modelId="{1186AC37-0854-43FD-91E5-839919F43E48}" type="pres">
      <dgm:prSet presAssocID="{B0338422-C912-423D-B961-9A1C26A968A1}" presName="parSpace" presStyleCnt="0"/>
      <dgm:spPr/>
    </dgm:pt>
    <dgm:pt modelId="{C4172019-21EC-4344-9D6A-8768CA1838E7}" type="pres">
      <dgm:prSet presAssocID="{ED309D45-9BE0-467F-AD13-C865BC353ACA}" presName="parTxOnly" presStyleLbl="node1" presStyleIdx="1" presStyleCnt="3" custScaleY="61799">
        <dgm:presLayoutVars>
          <dgm:bulletEnabled val="1"/>
        </dgm:presLayoutVars>
      </dgm:prSet>
      <dgm:spPr/>
    </dgm:pt>
    <dgm:pt modelId="{2AC43BF8-7326-4BE8-9EA1-C764BA0F65E3}" type="pres">
      <dgm:prSet presAssocID="{1293E43C-899D-422A-91B1-5B77CBE72616}" presName="parSpace" presStyleCnt="0"/>
      <dgm:spPr/>
    </dgm:pt>
    <dgm:pt modelId="{54DD32EB-A400-4FBD-B7F5-288A7E8FE95F}" type="pres">
      <dgm:prSet presAssocID="{525E6502-4596-4811-9A9F-C00405FB9B17}" presName="parTxOnly" presStyleLbl="node1" presStyleIdx="2" presStyleCnt="3">
        <dgm:presLayoutVars>
          <dgm:bulletEnabled val="1"/>
        </dgm:presLayoutVars>
      </dgm:prSet>
      <dgm:spPr/>
    </dgm:pt>
  </dgm:ptLst>
  <dgm:cxnLst>
    <dgm:cxn modelId="{55285A3B-70FB-4C5A-8B6B-6A7B58F1CC27}" srcId="{1DD94543-4728-4E71-9299-5C53227E1DAC}" destId="{525E6502-4596-4811-9A9F-C00405FB9B17}" srcOrd="2" destOrd="0" parTransId="{B5AB7BEA-A26B-43DD-8550-2AB1F9ACFF4B}" sibTransId="{0D0C84DD-A7B1-487F-AB3A-D7013A1B7CDA}"/>
    <dgm:cxn modelId="{66F04C44-267F-433F-8A96-30F39F4868FB}" type="presOf" srcId="{DC1DDA4E-257A-4529-81C5-46F60B9E8FA8}" destId="{5CBCD808-AD5B-4931-AEA0-40D8C64A7922}" srcOrd="0" destOrd="0" presId="urn:microsoft.com/office/officeart/2005/8/layout/hChevron3"/>
    <dgm:cxn modelId="{CB49DD5A-DE76-484B-BAEF-EE9805D81B1A}" srcId="{1DD94543-4728-4E71-9299-5C53227E1DAC}" destId="{ED309D45-9BE0-467F-AD13-C865BC353ACA}" srcOrd="1" destOrd="0" parTransId="{870A2384-1D5B-4822-A293-F1D903916AD8}" sibTransId="{1293E43C-899D-422A-91B1-5B77CBE72616}"/>
    <dgm:cxn modelId="{57CC1397-D041-4933-A94C-CC7078E7585D}" type="presOf" srcId="{525E6502-4596-4811-9A9F-C00405FB9B17}" destId="{54DD32EB-A400-4FBD-B7F5-288A7E8FE95F}" srcOrd="0" destOrd="0" presId="urn:microsoft.com/office/officeart/2005/8/layout/hChevron3"/>
    <dgm:cxn modelId="{D468B3A4-6FE4-4F1D-A101-52F500B5B8BC}" type="presOf" srcId="{1DD94543-4728-4E71-9299-5C53227E1DAC}" destId="{AAC3A463-E1A0-494E-95D9-DC3EB81F7210}" srcOrd="0" destOrd="0" presId="urn:microsoft.com/office/officeart/2005/8/layout/hChevron3"/>
    <dgm:cxn modelId="{EA168BCF-DF86-4E9E-A9BF-BF31F328ED32}" srcId="{1DD94543-4728-4E71-9299-5C53227E1DAC}" destId="{DC1DDA4E-257A-4529-81C5-46F60B9E8FA8}" srcOrd="0" destOrd="0" parTransId="{4824F68A-A62A-4EA7-B362-AD3B01CF622C}" sibTransId="{B0338422-C912-423D-B961-9A1C26A968A1}"/>
    <dgm:cxn modelId="{0AB8ECEE-26DB-4BD1-A4C1-1EC4ED60F885}" type="presOf" srcId="{ED309D45-9BE0-467F-AD13-C865BC353ACA}" destId="{C4172019-21EC-4344-9D6A-8768CA1838E7}" srcOrd="0" destOrd="0" presId="urn:microsoft.com/office/officeart/2005/8/layout/hChevron3"/>
    <dgm:cxn modelId="{6424E12A-5591-4843-8E12-40B17030EDC4}" type="presParOf" srcId="{AAC3A463-E1A0-494E-95D9-DC3EB81F7210}" destId="{5CBCD808-AD5B-4931-AEA0-40D8C64A7922}" srcOrd="0" destOrd="0" presId="urn:microsoft.com/office/officeart/2005/8/layout/hChevron3"/>
    <dgm:cxn modelId="{09F75A01-87F8-4936-9E65-8B82C39DAD84}" type="presParOf" srcId="{AAC3A463-E1A0-494E-95D9-DC3EB81F7210}" destId="{1186AC37-0854-43FD-91E5-839919F43E48}" srcOrd="1" destOrd="0" presId="urn:microsoft.com/office/officeart/2005/8/layout/hChevron3"/>
    <dgm:cxn modelId="{5CD76C3D-0E68-4CB3-88EC-1E2CC31919D6}" type="presParOf" srcId="{AAC3A463-E1A0-494E-95D9-DC3EB81F7210}" destId="{C4172019-21EC-4344-9D6A-8768CA1838E7}" srcOrd="2" destOrd="0" presId="urn:microsoft.com/office/officeart/2005/8/layout/hChevron3"/>
    <dgm:cxn modelId="{66D2CDC3-8DA2-4384-9617-77C01FD9690F}" type="presParOf" srcId="{AAC3A463-E1A0-494E-95D9-DC3EB81F7210}" destId="{2AC43BF8-7326-4BE8-9EA1-C764BA0F65E3}" srcOrd="3" destOrd="0" presId="urn:microsoft.com/office/officeart/2005/8/layout/hChevron3"/>
    <dgm:cxn modelId="{C2353600-01D0-4265-B286-CFDB0D5CDD74}" type="presParOf" srcId="{AAC3A463-E1A0-494E-95D9-DC3EB81F7210}" destId="{54DD32EB-A400-4FBD-B7F5-288A7E8FE95F}"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94543-4728-4E71-9299-5C53227E1DA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C1DDA4E-257A-4529-81C5-46F60B9E8FA8}">
      <dgm:prSet phldrT="[Tekst]"/>
      <dgm:spPr>
        <a:solidFill>
          <a:schemeClr val="accent5">
            <a:lumMod val="40000"/>
            <a:lumOff val="60000"/>
          </a:schemeClr>
        </a:solidFill>
      </dgm:spPr>
      <dgm:t>
        <a:bodyPr/>
        <a:lstStyle/>
        <a:p>
          <a:r>
            <a:rPr lang="da-DK" dirty="0"/>
            <a:t>3 pilotkommuner</a:t>
          </a:r>
        </a:p>
      </dgm:t>
    </dgm:pt>
    <dgm:pt modelId="{4824F68A-A62A-4EA7-B362-AD3B01CF622C}" type="parTrans" cxnId="{EA168BCF-DF86-4E9E-A9BF-BF31F328ED32}">
      <dgm:prSet/>
      <dgm:spPr/>
      <dgm:t>
        <a:bodyPr/>
        <a:lstStyle/>
        <a:p>
          <a:endParaRPr lang="da-DK"/>
        </a:p>
      </dgm:t>
    </dgm:pt>
    <dgm:pt modelId="{B0338422-C912-423D-B961-9A1C26A968A1}" type="sibTrans" cxnId="{EA168BCF-DF86-4E9E-A9BF-BF31F328ED32}">
      <dgm:prSet/>
      <dgm:spPr/>
      <dgm:t>
        <a:bodyPr/>
        <a:lstStyle/>
        <a:p>
          <a:endParaRPr lang="da-DK"/>
        </a:p>
      </dgm:t>
    </dgm:pt>
    <dgm:pt modelId="{525E6502-4596-4811-9A9F-C00405FB9B17}">
      <dgm:prSet phldrT="[Tekst]"/>
      <dgm:spPr>
        <a:solidFill>
          <a:srgbClr val="7030A0"/>
        </a:solidFill>
      </dgm:spPr>
      <dgm:t>
        <a:bodyPr/>
        <a:lstStyle/>
        <a:p>
          <a:r>
            <a:rPr lang="da-DK" dirty="0"/>
            <a:t>Resterende kommuner</a:t>
          </a:r>
        </a:p>
      </dgm:t>
    </dgm:pt>
    <dgm:pt modelId="{0D0C84DD-A7B1-487F-AB3A-D7013A1B7CDA}" type="sibTrans" cxnId="{55285A3B-70FB-4C5A-8B6B-6A7B58F1CC27}">
      <dgm:prSet/>
      <dgm:spPr/>
      <dgm:t>
        <a:bodyPr/>
        <a:lstStyle/>
        <a:p>
          <a:endParaRPr lang="da-DK"/>
        </a:p>
      </dgm:t>
    </dgm:pt>
    <dgm:pt modelId="{B5AB7BEA-A26B-43DD-8550-2AB1F9ACFF4B}" type="parTrans" cxnId="{55285A3B-70FB-4C5A-8B6B-6A7B58F1CC27}">
      <dgm:prSet/>
      <dgm:spPr/>
      <dgm:t>
        <a:bodyPr/>
        <a:lstStyle/>
        <a:p>
          <a:endParaRPr lang="da-DK"/>
        </a:p>
      </dgm:t>
    </dgm:pt>
    <dgm:pt modelId="{AAC3A463-E1A0-494E-95D9-DC3EB81F7210}" type="pres">
      <dgm:prSet presAssocID="{1DD94543-4728-4E71-9299-5C53227E1DAC}" presName="Name0" presStyleCnt="0">
        <dgm:presLayoutVars>
          <dgm:dir/>
          <dgm:resizeHandles val="exact"/>
        </dgm:presLayoutVars>
      </dgm:prSet>
      <dgm:spPr/>
    </dgm:pt>
    <dgm:pt modelId="{5CBCD808-AD5B-4931-AEA0-40D8C64A7922}" type="pres">
      <dgm:prSet presAssocID="{DC1DDA4E-257A-4529-81C5-46F60B9E8FA8}" presName="parTxOnly" presStyleLbl="node1" presStyleIdx="0" presStyleCnt="2" custScaleY="24933">
        <dgm:presLayoutVars>
          <dgm:bulletEnabled val="1"/>
        </dgm:presLayoutVars>
      </dgm:prSet>
      <dgm:spPr/>
    </dgm:pt>
    <dgm:pt modelId="{1186AC37-0854-43FD-91E5-839919F43E48}" type="pres">
      <dgm:prSet presAssocID="{B0338422-C912-423D-B961-9A1C26A968A1}" presName="parSpace" presStyleCnt="0"/>
      <dgm:spPr/>
    </dgm:pt>
    <dgm:pt modelId="{54DD32EB-A400-4FBD-B7F5-288A7E8FE95F}" type="pres">
      <dgm:prSet presAssocID="{525E6502-4596-4811-9A9F-C00405FB9B17}" presName="parTxOnly" presStyleLbl="node1" presStyleIdx="1" presStyleCnt="2">
        <dgm:presLayoutVars>
          <dgm:bulletEnabled val="1"/>
        </dgm:presLayoutVars>
      </dgm:prSet>
      <dgm:spPr/>
    </dgm:pt>
  </dgm:ptLst>
  <dgm:cxnLst>
    <dgm:cxn modelId="{55285A3B-70FB-4C5A-8B6B-6A7B58F1CC27}" srcId="{1DD94543-4728-4E71-9299-5C53227E1DAC}" destId="{525E6502-4596-4811-9A9F-C00405FB9B17}" srcOrd="1" destOrd="0" parTransId="{B5AB7BEA-A26B-43DD-8550-2AB1F9ACFF4B}" sibTransId="{0D0C84DD-A7B1-487F-AB3A-D7013A1B7CDA}"/>
    <dgm:cxn modelId="{66F04C44-267F-433F-8A96-30F39F4868FB}" type="presOf" srcId="{DC1DDA4E-257A-4529-81C5-46F60B9E8FA8}" destId="{5CBCD808-AD5B-4931-AEA0-40D8C64A7922}" srcOrd="0" destOrd="0" presId="urn:microsoft.com/office/officeart/2005/8/layout/hChevron3"/>
    <dgm:cxn modelId="{57CC1397-D041-4933-A94C-CC7078E7585D}" type="presOf" srcId="{525E6502-4596-4811-9A9F-C00405FB9B17}" destId="{54DD32EB-A400-4FBD-B7F5-288A7E8FE95F}" srcOrd="0" destOrd="0" presId="urn:microsoft.com/office/officeart/2005/8/layout/hChevron3"/>
    <dgm:cxn modelId="{D468B3A4-6FE4-4F1D-A101-52F500B5B8BC}" type="presOf" srcId="{1DD94543-4728-4E71-9299-5C53227E1DAC}" destId="{AAC3A463-E1A0-494E-95D9-DC3EB81F7210}" srcOrd="0" destOrd="0" presId="urn:microsoft.com/office/officeart/2005/8/layout/hChevron3"/>
    <dgm:cxn modelId="{EA168BCF-DF86-4E9E-A9BF-BF31F328ED32}" srcId="{1DD94543-4728-4E71-9299-5C53227E1DAC}" destId="{DC1DDA4E-257A-4529-81C5-46F60B9E8FA8}" srcOrd="0" destOrd="0" parTransId="{4824F68A-A62A-4EA7-B362-AD3B01CF622C}" sibTransId="{B0338422-C912-423D-B961-9A1C26A968A1}"/>
    <dgm:cxn modelId="{6424E12A-5591-4843-8E12-40B17030EDC4}" type="presParOf" srcId="{AAC3A463-E1A0-494E-95D9-DC3EB81F7210}" destId="{5CBCD808-AD5B-4931-AEA0-40D8C64A7922}" srcOrd="0" destOrd="0" presId="urn:microsoft.com/office/officeart/2005/8/layout/hChevron3"/>
    <dgm:cxn modelId="{09F75A01-87F8-4936-9E65-8B82C39DAD84}" type="presParOf" srcId="{AAC3A463-E1A0-494E-95D9-DC3EB81F7210}" destId="{1186AC37-0854-43FD-91E5-839919F43E48}" srcOrd="1" destOrd="0" presId="urn:microsoft.com/office/officeart/2005/8/layout/hChevron3"/>
    <dgm:cxn modelId="{C2353600-01D0-4265-B286-CFDB0D5CDD74}" type="presParOf" srcId="{AAC3A463-E1A0-494E-95D9-DC3EB81F7210}" destId="{54DD32EB-A400-4FBD-B7F5-288A7E8FE95F}" srcOrd="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CD808-AD5B-4931-AEA0-40D8C64A7922}">
      <dsp:nvSpPr>
        <dsp:cNvPr id="0" name=""/>
        <dsp:cNvSpPr/>
      </dsp:nvSpPr>
      <dsp:spPr>
        <a:xfrm>
          <a:off x="3591" y="402009"/>
          <a:ext cx="3140487" cy="559747"/>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da-DK" sz="2300" kern="1200" dirty="0"/>
            <a:t>4 pilotkommuner</a:t>
          </a:r>
        </a:p>
      </dsp:txBody>
      <dsp:txXfrm>
        <a:off x="3591" y="402009"/>
        <a:ext cx="3000550" cy="559747"/>
      </dsp:txXfrm>
    </dsp:sp>
    <dsp:sp modelId="{C4172019-21EC-4344-9D6A-8768CA1838E7}">
      <dsp:nvSpPr>
        <dsp:cNvPr id="0" name=""/>
        <dsp:cNvSpPr/>
      </dsp:nvSpPr>
      <dsp:spPr>
        <a:xfrm>
          <a:off x="2515981" y="293725"/>
          <a:ext cx="3140487" cy="776315"/>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da-DK" sz="2300" kern="1200" dirty="0"/>
            <a:t>4+3 pilotkommuner</a:t>
          </a:r>
        </a:p>
      </dsp:txBody>
      <dsp:txXfrm>
        <a:off x="2904139" y="293725"/>
        <a:ext cx="2364172" cy="776315"/>
      </dsp:txXfrm>
    </dsp:sp>
    <dsp:sp modelId="{54DD32EB-A400-4FBD-B7F5-288A7E8FE95F}">
      <dsp:nvSpPr>
        <dsp:cNvPr id="0" name=""/>
        <dsp:cNvSpPr/>
      </dsp:nvSpPr>
      <dsp:spPr>
        <a:xfrm>
          <a:off x="5028371" y="53785"/>
          <a:ext cx="3140487" cy="1256194"/>
        </a:xfrm>
        <a:prstGeom prst="chevron">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da-DK" sz="2300" kern="1200" dirty="0"/>
            <a:t>Resterende kommuner</a:t>
          </a:r>
        </a:p>
      </dsp:txBody>
      <dsp:txXfrm>
        <a:off x="5656468" y="53785"/>
        <a:ext cx="1884293" cy="1256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CD808-AD5B-4931-AEA0-40D8C64A7922}">
      <dsp:nvSpPr>
        <dsp:cNvPr id="0" name=""/>
        <dsp:cNvSpPr/>
      </dsp:nvSpPr>
      <dsp:spPr>
        <a:xfrm>
          <a:off x="6384" y="455832"/>
          <a:ext cx="4533155" cy="452100"/>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da-DK" sz="2300" kern="1200" dirty="0"/>
            <a:t>3 pilotkommuner</a:t>
          </a:r>
        </a:p>
      </dsp:txBody>
      <dsp:txXfrm>
        <a:off x="6384" y="455832"/>
        <a:ext cx="4420130" cy="452100"/>
      </dsp:txXfrm>
    </dsp:sp>
    <dsp:sp modelId="{54DD32EB-A400-4FBD-B7F5-288A7E8FE95F}">
      <dsp:nvSpPr>
        <dsp:cNvPr id="0" name=""/>
        <dsp:cNvSpPr/>
      </dsp:nvSpPr>
      <dsp:spPr>
        <a:xfrm>
          <a:off x="3632909" y="0"/>
          <a:ext cx="4533155" cy="1363766"/>
        </a:xfrm>
        <a:prstGeom prst="chevron">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da-DK" sz="2300" kern="1200" dirty="0"/>
            <a:t>Resterende kommuner</a:t>
          </a:r>
        </a:p>
      </dsp:txBody>
      <dsp:txXfrm>
        <a:off x="4314792" y="0"/>
        <a:ext cx="3169389" cy="136376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22-06-2023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10</a:t>
            </a:fld>
            <a:endParaRPr lang="da-DK"/>
          </a:p>
        </p:txBody>
      </p:sp>
    </p:spTree>
    <p:extLst>
      <p:ext uri="{BB962C8B-B14F-4D97-AF65-F5344CB8AC3E}">
        <p14:creationId xmlns:p14="http://schemas.microsoft.com/office/powerpoint/2010/main" val="18071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Søren</a:t>
            </a:r>
          </a:p>
        </p:txBody>
      </p:sp>
      <p:sp>
        <p:nvSpPr>
          <p:cNvPr id="4" name="Pladsholder til slidenummer 3"/>
          <p:cNvSpPr>
            <a:spLocks noGrp="1"/>
          </p:cNvSpPr>
          <p:nvPr>
            <p:ph type="sldNum" sz="quarter" idx="5"/>
          </p:nvPr>
        </p:nvSpPr>
        <p:spPr/>
        <p:txBody>
          <a:bodyPr/>
          <a:lstStyle/>
          <a:p>
            <a:fld id="{FD0610A2-E41B-495E-9914-70CA1250CBEE}" type="slidenum">
              <a:rPr lang="da-DK" smtClean="0"/>
              <a:t>19</a:t>
            </a:fld>
            <a:endParaRPr lang="da-DK"/>
          </a:p>
        </p:txBody>
      </p:sp>
    </p:spTree>
    <p:extLst>
      <p:ext uri="{BB962C8B-B14F-4D97-AF65-F5344CB8AC3E}">
        <p14:creationId xmlns:p14="http://schemas.microsoft.com/office/powerpoint/2010/main" val="230030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000000"/>
                </a:solidFill>
                <a:effectLst/>
                <a:latin typeface="Segoe UI" panose="020B0502040204020203" pitchFamily="34" charset="0"/>
              </a:rPr>
              <a:t>KOMBIT ønsker at afprøve fysiske møder til understøttelse af svære emner relateret KP Basis på økonomiområdet.</a:t>
            </a:r>
            <a:br>
              <a:rPr lang="da-DK" b="0" i="0" dirty="0">
                <a:solidFill>
                  <a:srgbClr val="000000"/>
                </a:solidFill>
                <a:effectLst/>
                <a:latin typeface="Segoe UI" panose="020B0502040204020203" pitchFamily="34" charset="0"/>
              </a:rPr>
            </a:br>
            <a:endParaRPr lang="da-DK" b="0" i="0" dirty="0">
              <a:solidFill>
                <a:srgbClr val="000000"/>
              </a:solidFill>
              <a:effectLst/>
              <a:latin typeface="Segoe UI" panose="020B0502040204020203" pitchFamily="34" charset="0"/>
            </a:endParaRPr>
          </a:p>
          <a:p>
            <a:pPr rtl="0"/>
            <a:r>
              <a:rPr lang="da-DK" b="0" i="0" dirty="0">
                <a:solidFill>
                  <a:srgbClr val="000000"/>
                </a:solidFill>
                <a:effectLst/>
                <a:latin typeface="Segoe UI" panose="020B0502040204020203" pitchFamily="34" charset="0"/>
              </a:rPr>
              <a:t>Møderne forventes at være bygget op af en kombination af præsentation, dialog og ERFA.</a:t>
            </a:r>
            <a:br>
              <a:rPr lang="da-DK" dirty="0"/>
            </a:br>
            <a:br>
              <a:rPr lang="da-DK" dirty="0"/>
            </a:br>
            <a:r>
              <a:rPr lang="da-DK" b="0" i="0" dirty="0">
                <a:solidFill>
                  <a:srgbClr val="000000"/>
                </a:solidFill>
                <a:effectLst/>
                <a:latin typeface="Segoe UI" panose="020B0502040204020203" pitchFamily="34" charset="0"/>
              </a:rPr>
              <a:t>Indholdet af et "pilotmøde" vil være overordnet og fra helikopterperspektiv, da det ikke er muligt at gå ind i kommunespecifikke data og konkrete posteringer på mødet.</a:t>
            </a:r>
            <a:br>
              <a:rPr lang="da-DK" dirty="0"/>
            </a:br>
            <a:br>
              <a:rPr lang="da-DK" b="0" i="0" dirty="0">
                <a:solidFill>
                  <a:srgbClr val="000000"/>
                </a:solidFill>
                <a:effectLst/>
                <a:latin typeface="Segoe UI" panose="020B0502040204020203" pitchFamily="34" charset="0"/>
              </a:rPr>
            </a:br>
            <a:r>
              <a:rPr lang="da-DK" b="1" dirty="0"/>
              <a:t>MAF</a:t>
            </a:r>
            <a:r>
              <a:rPr lang="da-DK" dirty="0"/>
              <a:t>: Omhandler hvad der skal afregnes. </a:t>
            </a:r>
            <a:r>
              <a:rPr lang="da-DK" dirty="0" err="1"/>
              <a:t>KP's</a:t>
            </a:r>
            <a:r>
              <a:rPr lang="da-DK" dirty="0"/>
              <a:t> automatiske fastsættelse af finansieringskommune og visning i systemet og rapporter. Berører afsnit 1 og 2 i KP Temavejledning - Afregning af kommunal medfinansiering og mellemkommunal afregning. </a:t>
            </a:r>
          </a:p>
          <a:p>
            <a:pPr rtl="0"/>
            <a:r>
              <a:rPr lang="da-DK" dirty="0"/>
              <a:t> </a:t>
            </a:r>
          </a:p>
          <a:p>
            <a:pPr rtl="0"/>
            <a:r>
              <a:rPr lang="da-DK" b="1" dirty="0"/>
              <a:t>MAF-afstemning</a:t>
            </a:r>
            <a:r>
              <a:rPr lang="da-DK" dirty="0"/>
              <a:t>: Omhandler hvordan der afregnes. </a:t>
            </a:r>
            <a:r>
              <a:rPr lang="da-DK" dirty="0" err="1"/>
              <a:t>KP's</a:t>
            </a:r>
            <a:r>
              <a:rPr lang="da-DK" dirty="0"/>
              <a:t> kontering og betalingstransaktioner for MAF, samt rapportering og  afstemning. Berører afsnit 3, 4 og 5 i KP Temavejledning - Afregning af kommunal medfinansiering og mellemkommunal afregning, samt den ny KP Temavejledning om afstemning.</a:t>
            </a:r>
          </a:p>
          <a:p>
            <a:br>
              <a:rPr lang="da-DK" dirty="0"/>
            </a:br>
            <a:r>
              <a:rPr lang="da-DK" b="0" i="0" dirty="0">
                <a:solidFill>
                  <a:srgbClr val="000000"/>
                </a:solidFill>
                <a:effectLst/>
                <a:latin typeface="Segoe UI" panose="020B0502040204020203" pitchFamily="34" charset="0"/>
              </a:rPr>
              <a:t>Formålet med dette spørgeskema er:</a:t>
            </a:r>
            <a:br>
              <a:rPr lang="da-DK" dirty="0"/>
            </a:br>
            <a:r>
              <a:rPr lang="da-DK" b="0" i="0" dirty="0">
                <a:solidFill>
                  <a:srgbClr val="000000"/>
                </a:solidFill>
                <a:effectLst/>
                <a:latin typeface="Segoe UI" panose="020B0502040204020203" pitchFamily="34" charset="0"/>
              </a:rPr>
              <a:t>- at afveje hvor stort et ønske der er, for at KOMBIT afholder fysiske møder omkring MAF</a:t>
            </a:r>
            <a:br>
              <a:rPr lang="da-DK" dirty="0"/>
            </a:br>
            <a:r>
              <a:rPr lang="da-DK" b="0" i="0" dirty="0">
                <a:solidFill>
                  <a:srgbClr val="000000"/>
                </a:solidFill>
                <a:effectLst/>
                <a:latin typeface="Segoe UI" panose="020B0502040204020203" pitchFamily="34" charset="0"/>
              </a:rPr>
              <a:t>- at identificere kommuner, som har ønske om ovenstående, og dermed kan være kandidat til at pilotafprøve initiativet</a:t>
            </a:r>
            <a:br>
              <a:rPr lang="da-DK" dirty="0"/>
            </a:br>
            <a:br>
              <a:rPr lang="da-DK" dirty="0"/>
            </a:br>
            <a:r>
              <a:rPr lang="da-DK" b="0" i="0" dirty="0">
                <a:solidFill>
                  <a:srgbClr val="000000"/>
                </a:solidFill>
                <a:effectLst/>
                <a:latin typeface="Segoe UI" panose="020B0502040204020203" pitchFamily="34" charset="0"/>
              </a:rPr>
              <a:t>Det er gratis at deltage som pilot og udgifter til forplejning dækkes af KOMBIT.</a:t>
            </a:r>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23</a:t>
            </a:fld>
            <a:endParaRPr lang="da-DK"/>
          </a:p>
        </p:txBody>
      </p:sp>
    </p:spTree>
    <p:extLst>
      <p:ext uri="{BB962C8B-B14F-4D97-AF65-F5344CB8AC3E}">
        <p14:creationId xmlns:p14="http://schemas.microsoft.com/office/powerpoint/2010/main" val="384044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42</a:t>
            </a:fld>
            <a:endParaRPr lang="da-DK"/>
          </a:p>
        </p:txBody>
      </p:sp>
    </p:spTree>
    <p:extLst>
      <p:ext uri="{BB962C8B-B14F-4D97-AF65-F5344CB8AC3E}">
        <p14:creationId xmlns:p14="http://schemas.microsoft.com/office/powerpoint/2010/main" val="244821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43</a:t>
            </a:fld>
            <a:endParaRPr lang="da-DK"/>
          </a:p>
        </p:txBody>
      </p:sp>
    </p:spTree>
    <p:extLst>
      <p:ext uri="{BB962C8B-B14F-4D97-AF65-F5344CB8AC3E}">
        <p14:creationId xmlns:p14="http://schemas.microsoft.com/office/powerpoint/2010/main" val="203469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44</a:t>
            </a:fld>
            <a:endParaRPr lang="da-DK"/>
          </a:p>
        </p:txBody>
      </p:sp>
    </p:spTree>
    <p:extLst>
      <p:ext uri="{BB962C8B-B14F-4D97-AF65-F5344CB8AC3E}">
        <p14:creationId xmlns:p14="http://schemas.microsoft.com/office/powerpoint/2010/main" val="4045554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6/22/2023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6/22/2023</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9144000" cy="5143500"/>
          </a:xfrm>
          <a:solidFill>
            <a:schemeClr val="bg1">
              <a:lumMod val="75000"/>
            </a:schemeClr>
          </a:solidFill>
        </p:spPr>
        <p:txBody>
          <a:bodyPr lIns="540000" rIns="6480000" anchor="t" anchorCtr="0"/>
          <a:lstStyle>
            <a:lvl1pPr algn="l">
              <a:tabLst/>
              <a:defRPr sz="12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6/22/2023</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6" name="Pladsholder til tekst 5"/>
          <p:cNvSpPr>
            <a:spLocks noGrp="1"/>
          </p:cNvSpPr>
          <p:nvPr>
            <p:ph type="body" sz="quarter" idx="17"/>
          </p:nvPr>
        </p:nvSpPr>
        <p:spPr>
          <a:xfrm>
            <a:off x="4716016" y="351000"/>
            <a:ext cx="3914720" cy="3942000"/>
          </a:xfrm>
          <a:solidFill>
            <a:schemeClr val="bg1">
              <a:alpha val="70000"/>
            </a:schemeClr>
          </a:solidFill>
        </p:spPr>
        <p:txBody>
          <a:bodyPr lIns="324000" tIns="270000" rIns="324000" bIns="270000"/>
          <a:lstStyle>
            <a:lvl1pPr>
              <a:defRPr sz="1350"/>
            </a:lvl1pPr>
            <a:lvl2pPr>
              <a:defRPr>
                <a:solidFill>
                  <a:schemeClr val="tx1"/>
                </a:solidFill>
              </a:defRPr>
            </a:lvl2pPr>
            <a:lvl3pPr>
              <a:defRPr sz="1350"/>
            </a:lvl3pPr>
            <a:lvl4pPr>
              <a:defRPr sz="1350"/>
            </a:lvl4pPr>
            <a:lvl5pPr>
              <a:defRPr sz="135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7632900" y="4549500"/>
            <a:ext cx="11286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8845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1691680" y="5042354"/>
            <a:ext cx="5400600" cy="337709"/>
          </a:xfrm>
        </p:spPr>
        <p:txBody>
          <a:bodyPr anchor="b"/>
          <a:lstStyle>
            <a:lvl1pPr marL="0" indent="0">
              <a:buNone/>
              <a:defRPr sz="1500"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846A0179-0B7F-4AA7-BF6B-D85CB361598C}" type="datetimeFigureOut">
              <a:rPr lang="en-US" dirty="0"/>
              <a:t>6/22/2023</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74E22A33-96DC-4C2E-AB13-0BE35979BFC0}" type="slidenum">
              <a:rPr lang="en-US" dirty="0"/>
              <a:t>‹nr.›</a:t>
            </a:fld>
            <a:endParaRPr lang="en-US" dirty="0"/>
          </a:p>
        </p:txBody>
      </p:sp>
    </p:spTree>
    <p:extLst>
      <p:ext uri="{BB962C8B-B14F-4D97-AF65-F5344CB8AC3E}">
        <p14:creationId xmlns:p14="http://schemas.microsoft.com/office/powerpoint/2010/main" val="3225981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6/22/2023</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025"/>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846A0179-0B7F-4AA7-BF6B-D85CB361598C}" type="datetimeFigureOut">
              <a:rPr lang="en-US" dirty="0"/>
              <a:t>6/22/2023</a:t>
            </a:fld>
            <a:endParaRPr lang="en-US" dirty="0"/>
          </a:p>
        </p:txBody>
      </p:sp>
      <p:sp>
        <p:nvSpPr>
          <p:cNvPr id="5" name="Pladsholder til sidefod 4"/>
          <p:cNvSpPr>
            <a:spLocks noGrp="1"/>
          </p:cNvSpPr>
          <p:nvPr>
            <p:ph type="ftr" sz="quarter" idx="11"/>
          </p:nvPr>
        </p:nvSpPr>
        <p:spPr/>
        <p:txBody>
          <a:bodyPr/>
          <a:lstStyle/>
          <a:p>
            <a:endParaRPr lang="en-US" dirty="0"/>
          </a:p>
        </p:txBody>
      </p:sp>
      <p:sp>
        <p:nvSpPr>
          <p:cNvPr id="6" name="Pladsholder til diasnummer 5"/>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4187715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5386-5A05-4A61-A5CD-88D877A8E3ED}"/>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401C87FA-102B-45CA-B3B1-82CD5169B2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DF0FA5B8-7108-41F2-970E-81BB7948155E}"/>
              </a:ext>
            </a:extLst>
          </p:cNvPr>
          <p:cNvSpPr>
            <a:spLocks noGrp="1"/>
          </p:cNvSpPr>
          <p:nvPr>
            <p:ph type="dt" sz="half" idx="10"/>
          </p:nvPr>
        </p:nvSpPr>
        <p:spPr/>
        <p:txBody>
          <a:bodyPr/>
          <a:lstStyle/>
          <a:p>
            <a:fld id="{0F0550B4-2AE1-4D44-91D4-E5630670CFFD}" type="datetimeFigureOut">
              <a:rPr lang="da-DK" smtClean="0"/>
              <a:t>22-06-2023</a:t>
            </a:fld>
            <a:endParaRPr lang="da-DK"/>
          </a:p>
        </p:txBody>
      </p:sp>
      <p:sp>
        <p:nvSpPr>
          <p:cNvPr id="5" name="Footer Placeholder 4">
            <a:extLst>
              <a:ext uri="{FF2B5EF4-FFF2-40B4-BE49-F238E27FC236}">
                <a16:creationId xmlns:a16="http://schemas.microsoft.com/office/drawing/2014/main" id="{C15A45D8-CA85-4AF6-A0FE-E0131ADC0C8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7571366-27B3-488F-A52C-FAEA338E1B21}"/>
              </a:ext>
            </a:extLst>
          </p:cNvPr>
          <p:cNvSpPr>
            <a:spLocks noGrp="1"/>
          </p:cNvSpPr>
          <p:nvPr>
            <p:ph type="sldNum" sz="quarter" idx="12"/>
          </p:nvPr>
        </p:nvSpPr>
        <p:spPr/>
        <p:txBody>
          <a:bodyPr/>
          <a:lstStyle/>
          <a:p>
            <a:fld id="{62DF3041-10E3-4EEF-916B-8AF3CB2173B4}" type="slidenum">
              <a:rPr lang="da-DK" smtClean="0"/>
              <a:t>‹nr.›</a:t>
            </a:fld>
            <a:endParaRPr lang="da-DK"/>
          </a:p>
        </p:txBody>
      </p:sp>
    </p:spTree>
    <p:extLst>
      <p:ext uri="{BB962C8B-B14F-4D97-AF65-F5344CB8AC3E}">
        <p14:creationId xmlns:p14="http://schemas.microsoft.com/office/powerpoint/2010/main" val="31555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33"/>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6" r:id="rId27"/>
    <p:sldLayoutId id="2147483847" r:id="rId28"/>
    <p:sldLayoutId id="2147483848" r:id="rId29"/>
    <p:sldLayoutId id="2147483849" r:id="rId30"/>
    <p:sldLayoutId id="2147483851" r:id="rId31"/>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6.svg"/><Relationship Id="rId3" Type="http://schemas.openxmlformats.org/officeDocument/2006/relationships/image" Target="../media/image70.svg"/><Relationship Id="rId7" Type="http://schemas.openxmlformats.org/officeDocument/2006/relationships/image" Target="../media/image59.svg"/><Relationship Id="rId12"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1.svg"/><Relationship Id="rId5" Type="http://schemas.openxmlformats.org/officeDocument/2006/relationships/image" Target="../media/image68.svg"/><Relationship Id="rId10" Type="http://schemas.openxmlformats.org/officeDocument/2006/relationships/image" Target="../media/image60.png"/><Relationship Id="rId4" Type="http://schemas.openxmlformats.org/officeDocument/2006/relationships/image" Target="../media/image67.png"/><Relationship Id="rId9" Type="http://schemas.openxmlformats.org/officeDocument/2006/relationships/image" Target="../media/image72.svg"/></Relationships>
</file>

<file path=ppt/slides/_rels/slide1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share-komm.kombit.dk/P0136/Delte%20dokumenter/Forms/%C3%A6ndrings%C3%B8nsker.aspx" TargetMode="Externa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jp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hyperlink" Target="https://forms.office.com/Pages/ResponsePage.aspx?id=9YoDzGgO5UO7F5V61vRfjjw0HOT9LE9NoaydHRQ8i4RURFQ2Q09CRENJV1VOT0pEU1lHREFKRTI2Sy4u"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hyperlink" Target="https://forms.office.com/Pages/ResponsePage.aspx?id=9YoDzGgO5UO7F5V61vRfjjw0HOT9LE9NoaydHRQ8i4RUOElUOTBVSVg1Q1BWMkFFV09VVUdHOUxVMC4u" TargetMode="External"/><Relationship Id="rId5" Type="http://schemas.openxmlformats.org/officeDocument/2006/relationships/hyperlink" Target="https://forms.office.com/Pages/ResponsePage.aspx?id=9YoDzGgO5UO7F5V61vRfjjw0HOT9LE9NoaydHRQ8i4RUNzg2WUpRTE1PWlBLSkZZODFDN0pXVU5XMy4u" TargetMode="External"/><Relationship Id="rId4" Type="http://schemas.openxmlformats.org/officeDocument/2006/relationships/hyperlink" Target="https://share-komm.kombit.dk/P0136/Delte%20dokumenter/Forms/Temavejledninger%20KP.aspx"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jpg"/><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9.xml"/><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9.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3.xml.rels><?xml version="1.0" encoding="UTF-8" standalone="yes"?>
<Relationships xmlns="http://schemas.openxmlformats.org/package/2006/relationships"><Relationship Id="rId3" Type="http://schemas.openxmlformats.org/officeDocument/2006/relationships/hyperlink" Target="mailto:KP@kombit.dk" TargetMode="External"/><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2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9.jpg"/><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0.jpg"/><Relationship Id="rId1" Type="http://schemas.openxmlformats.org/officeDocument/2006/relationships/slideLayout" Target="../slideLayouts/slideLayout9.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48.svg"/></Relationships>
</file>

<file path=ppt/slides/_rels/slide3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jpg"/><Relationship Id="rId1" Type="http://schemas.openxmlformats.org/officeDocument/2006/relationships/slideLayout" Target="../slideLayouts/slideLayout25.xml"/><Relationship Id="rId4" Type="http://schemas.openxmlformats.org/officeDocument/2006/relationships/image" Target="../media/image94.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26.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8.sv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50.sv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25</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ladsholder til billede 23" descr="Sikkerhedssele kontur">
            <a:extLst>
              <a:ext uri="{FF2B5EF4-FFF2-40B4-BE49-F238E27FC236}">
                <a16:creationId xmlns:a16="http://schemas.microsoft.com/office/drawing/2014/main" id="{ACD10AF2-3511-736B-9077-01ABCBB29C37}"/>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275" r="275"/>
          <a:stretch>
            <a:fillRect/>
          </a:stretch>
        </p:blipFill>
        <p:spPr/>
      </p:pic>
      <p:sp>
        <p:nvSpPr>
          <p:cNvPr id="3" name="Pladsholder til tekst 2">
            <a:extLst>
              <a:ext uri="{FF2B5EF4-FFF2-40B4-BE49-F238E27FC236}">
                <a16:creationId xmlns:a16="http://schemas.microsoft.com/office/drawing/2014/main" id="{7E2284FD-6E81-C66A-FD12-7B095064ADB1}"/>
              </a:ext>
            </a:extLst>
          </p:cNvPr>
          <p:cNvSpPr>
            <a:spLocks noGrp="1"/>
          </p:cNvSpPr>
          <p:nvPr>
            <p:ph type="body" sz="quarter" idx="15"/>
          </p:nvPr>
        </p:nvSpPr>
        <p:spPr/>
        <p:txBody>
          <a:bodyPr/>
          <a:lstStyle/>
          <a:p>
            <a:r>
              <a:rPr lang="da-DK" dirty="0"/>
              <a:t>Forsigtig ibrugtagning</a:t>
            </a:r>
          </a:p>
        </p:txBody>
      </p:sp>
      <p:sp>
        <p:nvSpPr>
          <p:cNvPr id="4" name="Pladsholder til tekst 3">
            <a:extLst>
              <a:ext uri="{FF2B5EF4-FFF2-40B4-BE49-F238E27FC236}">
                <a16:creationId xmlns:a16="http://schemas.microsoft.com/office/drawing/2014/main" id="{6232573D-7101-CB36-78E3-6832D95ABAC7}"/>
              </a:ext>
            </a:extLst>
          </p:cNvPr>
          <p:cNvSpPr>
            <a:spLocks noGrp="1"/>
          </p:cNvSpPr>
          <p:nvPr>
            <p:ph type="body" sz="quarter" idx="18"/>
          </p:nvPr>
        </p:nvSpPr>
        <p:spPr/>
        <p:txBody>
          <a:bodyPr/>
          <a:lstStyle/>
          <a:p>
            <a:endParaRPr lang="da-DK"/>
          </a:p>
        </p:txBody>
      </p:sp>
      <p:sp>
        <p:nvSpPr>
          <p:cNvPr id="5" name="Pladsholder til tekst 4">
            <a:extLst>
              <a:ext uri="{FF2B5EF4-FFF2-40B4-BE49-F238E27FC236}">
                <a16:creationId xmlns:a16="http://schemas.microsoft.com/office/drawing/2014/main" id="{2223AE80-261C-C717-DCAC-45D620D7E11C}"/>
              </a:ext>
            </a:extLst>
          </p:cNvPr>
          <p:cNvSpPr>
            <a:spLocks noGrp="1"/>
          </p:cNvSpPr>
          <p:nvPr>
            <p:ph type="body" sz="quarter" idx="19"/>
          </p:nvPr>
        </p:nvSpPr>
        <p:spPr/>
        <p:txBody>
          <a:bodyPr/>
          <a:lstStyle/>
          <a:p>
            <a:r>
              <a:rPr lang="da-DK" dirty="0"/>
              <a:t>I kan slå automatikken til, men vælge fra sag til sag, om I ønsker at benytte automatisk behandling eller ej</a:t>
            </a:r>
          </a:p>
        </p:txBody>
      </p:sp>
      <p:pic>
        <p:nvPicPr>
          <p:cNvPr id="26" name="Pladsholder til billede 25" descr="Smilende ansigt med massiv udfyldning med massiv udfyldning">
            <a:extLst>
              <a:ext uri="{FF2B5EF4-FFF2-40B4-BE49-F238E27FC236}">
                <a16:creationId xmlns:a16="http://schemas.microsoft.com/office/drawing/2014/main" id="{5AAB92F8-00E8-AFAA-27BB-86696144D283}"/>
              </a:ext>
            </a:extLst>
          </p:cNvPr>
          <p:cNvPicPr>
            <a:picLocks noGrp="1" noChangeAspect="1"/>
          </p:cNvPicPr>
          <p:nvPr>
            <p:ph type="pic" sz="quarter" idx="20"/>
          </p:nvPr>
        </p:nvPicPr>
        <p:blipFill>
          <a:blip r:embed="rId5">
            <a:extLst>
              <a:ext uri="{96DAC541-7B7A-43D3-8B79-37D633B846F1}">
                <asvg:svgBlip xmlns:asvg="http://schemas.microsoft.com/office/drawing/2016/SVG/main" r:embed="rId6"/>
              </a:ext>
            </a:extLst>
          </a:blip>
          <a:srcRect/>
          <a:stretch>
            <a:fillRect/>
          </a:stretch>
        </p:blipFill>
        <p:spPr/>
      </p:pic>
      <p:sp>
        <p:nvSpPr>
          <p:cNvPr id="7" name="Pladsholder til tekst 6">
            <a:extLst>
              <a:ext uri="{FF2B5EF4-FFF2-40B4-BE49-F238E27FC236}">
                <a16:creationId xmlns:a16="http://schemas.microsoft.com/office/drawing/2014/main" id="{7A314E38-3DCF-93F9-51CC-F4E434DC772C}"/>
              </a:ext>
            </a:extLst>
          </p:cNvPr>
          <p:cNvSpPr>
            <a:spLocks noGrp="1"/>
          </p:cNvSpPr>
          <p:nvPr>
            <p:ph type="body" sz="quarter" idx="21"/>
          </p:nvPr>
        </p:nvSpPr>
        <p:spPr/>
        <p:txBody>
          <a:bodyPr/>
          <a:lstStyle/>
          <a:p>
            <a:r>
              <a:rPr lang="da-DK" dirty="0"/>
              <a:t>Positiv feed back</a:t>
            </a:r>
          </a:p>
        </p:txBody>
      </p:sp>
      <p:sp>
        <p:nvSpPr>
          <p:cNvPr id="8" name="Pladsholder til tekst 7">
            <a:extLst>
              <a:ext uri="{FF2B5EF4-FFF2-40B4-BE49-F238E27FC236}">
                <a16:creationId xmlns:a16="http://schemas.microsoft.com/office/drawing/2014/main" id="{0B4379C9-7B58-80A4-1A14-E697863FE4B2}"/>
              </a:ext>
            </a:extLst>
          </p:cNvPr>
          <p:cNvSpPr>
            <a:spLocks noGrp="1"/>
          </p:cNvSpPr>
          <p:nvPr>
            <p:ph type="body" sz="quarter" idx="22"/>
          </p:nvPr>
        </p:nvSpPr>
        <p:spPr/>
        <p:txBody>
          <a:bodyPr/>
          <a:lstStyle/>
          <a:p>
            <a:r>
              <a:rPr lang="da-DK" dirty="0"/>
              <a:t>Vi har overvejende fået meget positiv feed back på automatiseringen på baggrund af pilotafprøvningen</a:t>
            </a:r>
          </a:p>
        </p:txBody>
      </p:sp>
      <p:pic>
        <p:nvPicPr>
          <p:cNvPr id="30" name="Pladsholder til billede 29" descr="Sparegris med massiv udfyldning">
            <a:extLst>
              <a:ext uri="{FF2B5EF4-FFF2-40B4-BE49-F238E27FC236}">
                <a16:creationId xmlns:a16="http://schemas.microsoft.com/office/drawing/2014/main" id="{F3974DF3-D69A-7386-4ABC-B0CAAB4678D3}"/>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a:fillRect/>
          </a:stretch>
        </p:blipFill>
        <p:spPr/>
      </p:pic>
      <p:sp>
        <p:nvSpPr>
          <p:cNvPr id="10" name="Pladsholder til tekst 9">
            <a:extLst>
              <a:ext uri="{FF2B5EF4-FFF2-40B4-BE49-F238E27FC236}">
                <a16:creationId xmlns:a16="http://schemas.microsoft.com/office/drawing/2014/main" id="{032A53C5-CAA4-531A-4475-E2E547939940}"/>
              </a:ext>
            </a:extLst>
          </p:cNvPr>
          <p:cNvSpPr>
            <a:spLocks noGrp="1"/>
          </p:cNvSpPr>
          <p:nvPr>
            <p:ph type="body" sz="quarter" idx="27"/>
          </p:nvPr>
        </p:nvSpPr>
        <p:spPr/>
        <p:txBody>
          <a:bodyPr/>
          <a:lstStyle/>
          <a:p>
            <a:r>
              <a:rPr lang="da-DK" dirty="0"/>
              <a:t>Krav om aktuel formue</a:t>
            </a:r>
          </a:p>
        </p:txBody>
      </p:sp>
      <p:sp>
        <p:nvSpPr>
          <p:cNvPr id="11" name="Pladsholder til tekst 10">
            <a:extLst>
              <a:ext uri="{FF2B5EF4-FFF2-40B4-BE49-F238E27FC236}">
                <a16:creationId xmlns:a16="http://schemas.microsoft.com/office/drawing/2014/main" id="{9ED49220-3443-ED1D-17E7-AE454603E1A8}"/>
              </a:ext>
            </a:extLst>
          </p:cNvPr>
          <p:cNvSpPr>
            <a:spLocks noGrp="1"/>
          </p:cNvSpPr>
          <p:nvPr>
            <p:ph type="body" sz="quarter" idx="28"/>
          </p:nvPr>
        </p:nvSpPr>
        <p:spPr/>
        <p:txBody>
          <a:bodyPr/>
          <a:lstStyle/>
          <a:p>
            <a:r>
              <a:rPr lang="da-DK" dirty="0"/>
              <a:t>Kravet om aktuel formue gælder uanset, om I benytter automatisk behandling af ansøgninger eller ej.</a:t>
            </a:r>
          </a:p>
        </p:txBody>
      </p:sp>
      <p:pic>
        <p:nvPicPr>
          <p:cNvPr id="34" name="Pladsholder til billede 33" descr="Hammer med massiv udfyldning">
            <a:extLst>
              <a:ext uri="{FF2B5EF4-FFF2-40B4-BE49-F238E27FC236}">
                <a16:creationId xmlns:a16="http://schemas.microsoft.com/office/drawing/2014/main" id="{9D8FEB5D-F3C6-5DEB-8A60-2BCC2DE6C4EF}"/>
              </a:ext>
            </a:extLst>
          </p:cNvPr>
          <p:cNvPicPr>
            <a:picLocks noGrp="1" noChangeAspect="1"/>
          </p:cNvPicPr>
          <p:nvPr>
            <p:ph type="pic" sz="quarter" idx="29"/>
          </p:nvPr>
        </p:nvPicPr>
        <p:blipFill>
          <a:blip r:embed="rId9">
            <a:extLst>
              <a:ext uri="{96DAC541-7B7A-43D3-8B79-37D633B846F1}">
                <asvg:svgBlip xmlns:asvg="http://schemas.microsoft.com/office/drawing/2016/SVG/main" r:embed="rId10"/>
              </a:ext>
            </a:extLst>
          </a:blip>
          <a:srcRect t="275" b="275"/>
          <a:stretch>
            <a:fillRect/>
          </a:stretch>
        </p:blipFill>
        <p:spPr/>
      </p:pic>
      <p:sp>
        <p:nvSpPr>
          <p:cNvPr id="13" name="Pladsholder til tekst 12">
            <a:extLst>
              <a:ext uri="{FF2B5EF4-FFF2-40B4-BE49-F238E27FC236}">
                <a16:creationId xmlns:a16="http://schemas.microsoft.com/office/drawing/2014/main" id="{549AE8D4-E9C5-C53F-D68E-BC238D31E4F7}"/>
              </a:ext>
            </a:extLst>
          </p:cNvPr>
          <p:cNvSpPr>
            <a:spLocks noGrp="1"/>
          </p:cNvSpPr>
          <p:nvPr>
            <p:ph type="body" sz="quarter" idx="30"/>
          </p:nvPr>
        </p:nvSpPr>
        <p:spPr/>
        <p:txBody>
          <a:bodyPr/>
          <a:lstStyle/>
          <a:p>
            <a:r>
              <a:rPr lang="da-DK" dirty="0"/>
              <a:t>Afgørelser på objektive kriterier</a:t>
            </a:r>
          </a:p>
        </p:txBody>
      </p:sp>
      <p:sp>
        <p:nvSpPr>
          <p:cNvPr id="14" name="Pladsholder til tekst 13">
            <a:extLst>
              <a:ext uri="{FF2B5EF4-FFF2-40B4-BE49-F238E27FC236}">
                <a16:creationId xmlns:a16="http://schemas.microsoft.com/office/drawing/2014/main" id="{0C3E3F0E-3141-DDBD-2B7A-4488B1D0D41A}"/>
              </a:ext>
            </a:extLst>
          </p:cNvPr>
          <p:cNvSpPr>
            <a:spLocks noGrp="1"/>
          </p:cNvSpPr>
          <p:nvPr>
            <p:ph type="body" sz="quarter" idx="31"/>
          </p:nvPr>
        </p:nvSpPr>
        <p:spPr/>
        <p:txBody>
          <a:bodyPr/>
          <a:lstStyle/>
          <a:p>
            <a:r>
              <a:rPr lang="da-DK" dirty="0"/>
              <a:t>KP kan håndtere bevilling og afslag af helbredstillæg fuldt automatisk. </a:t>
            </a:r>
          </a:p>
        </p:txBody>
      </p:sp>
      <p:pic>
        <p:nvPicPr>
          <p:cNvPr id="28" name="Pladsholder til billede 27" descr="Afkrydsning med massiv udfyldning">
            <a:extLst>
              <a:ext uri="{FF2B5EF4-FFF2-40B4-BE49-F238E27FC236}">
                <a16:creationId xmlns:a16="http://schemas.microsoft.com/office/drawing/2014/main" id="{473242FA-CE91-8A3B-F665-7E7D066A5540}"/>
              </a:ext>
            </a:extLst>
          </p:cNvPr>
          <p:cNvPicPr>
            <a:picLocks noGrp="1" noChangeAspect="1"/>
          </p:cNvPicPr>
          <p:nvPr>
            <p:ph type="pic" sz="quarter" idx="32"/>
          </p:nvPr>
        </p:nvPicPr>
        <p:blipFill>
          <a:blip r:embed="rId11">
            <a:extLst>
              <a:ext uri="{96DAC541-7B7A-43D3-8B79-37D633B846F1}">
                <asvg:svgBlip xmlns:asvg="http://schemas.microsoft.com/office/drawing/2016/SVG/main" r:embed="rId12"/>
              </a:ext>
            </a:extLst>
          </a:blip>
          <a:srcRect/>
          <a:stretch>
            <a:fillRect/>
          </a:stretch>
        </p:blipFill>
        <p:spPr/>
      </p:pic>
      <p:sp>
        <p:nvSpPr>
          <p:cNvPr id="16" name="Pladsholder til tekst 15">
            <a:extLst>
              <a:ext uri="{FF2B5EF4-FFF2-40B4-BE49-F238E27FC236}">
                <a16:creationId xmlns:a16="http://schemas.microsoft.com/office/drawing/2014/main" id="{7A3E82F6-9A26-1140-5C60-1633960037D6}"/>
              </a:ext>
            </a:extLst>
          </p:cNvPr>
          <p:cNvSpPr>
            <a:spLocks noGrp="1"/>
          </p:cNvSpPr>
          <p:nvPr>
            <p:ph type="body" sz="quarter" idx="33"/>
          </p:nvPr>
        </p:nvSpPr>
        <p:spPr/>
        <p:txBody>
          <a:bodyPr/>
          <a:lstStyle/>
          <a:p>
            <a:r>
              <a:rPr lang="da-DK" dirty="0"/>
              <a:t>Fejl rettet</a:t>
            </a:r>
          </a:p>
        </p:txBody>
      </p:sp>
      <p:sp>
        <p:nvSpPr>
          <p:cNvPr id="17" name="Pladsholder til tekst 16">
            <a:extLst>
              <a:ext uri="{FF2B5EF4-FFF2-40B4-BE49-F238E27FC236}">
                <a16:creationId xmlns:a16="http://schemas.microsoft.com/office/drawing/2014/main" id="{6A9C7631-33EC-2C38-75E7-DD0B705EFA38}"/>
              </a:ext>
            </a:extLst>
          </p:cNvPr>
          <p:cNvSpPr>
            <a:spLocks noGrp="1"/>
          </p:cNvSpPr>
          <p:nvPr>
            <p:ph type="body" sz="quarter" idx="34"/>
          </p:nvPr>
        </p:nvSpPr>
        <p:spPr/>
        <p:txBody>
          <a:bodyPr/>
          <a:lstStyle/>
          <a:p>
            <a:r>
              <a:rPr lang="da-DK" dirty="0"/>
              <a:t>Fejl identificeret i forbindelse med pilotafprøvningen er rettet</a:t>
            </a:r>
          </a:p>
        </p:txBody>
      </p:sp>
      <p:pic>
        <p:nvPicPr>
          <p:cNvPr id="32" name="Pladsholder til billede 31" descr="Arkivboks kontur">
            <a:extLst>
              <a:ext uri="{FF2B5EF4-FFF2-40B4-BE49-F238E27FC236}">
                <a16:creationId xmlns:a16="http://schemas.microsoft.com/office/drawing/2014/main" id="{39EF85A0-0A1A-9943-348D-B231095FC437}"/>
              </a:ext>
            </a:extLst>
          </p:cNvPr>
          <p:cNvPicPr>
            <a:picLocks noGrp="1" noChangeAspect="1"/>
          </p:cNvPicPr>
          <p:nvPr>
            <p:ph type="pic" sz="quarter" idx="35"/>
          </p:nvPr>
        </p:nvPicPr>
        <p:blipFill>
          <a:blip r:embed="rId13">
            <a:extLst>
              <a:ext uri="{96DAC541-7B7A-43D3-8B79-37D633B846F1}">
                <asvg:svgBlip xmlns:asvg="http://schemas.microsoft.com/office/drawing/2016/SVG/main" r:embed="rId14"/>
              </a:ext>
            </a:extLst>
          </a:blip>
          <a:srcRect t="275" b="275"/>
          <a:stretch>
            <a:fillRect/>
          </a:stretch>
        </p:blipFill>
        <p:spPr/>
      </p:pic>
      <p:sp>
        <p:nvSpPr>
          <p:cNvPr id="19" name="Pladsholder til tekst 18">
            <a:extLst>
              <a:ext uri="{FF2B5EF4-FFF2-40B4-BE49-F238E27FC236}">
                <a16:creationId xmlns:a16="http://schemas.microsoft.com/office/drawing/2014/main" id="{EC5186F5-1EE3-14A3-FBFA-615CCB3879F5}"/>
              </a:ext>
            </a:extLst>
          </p:cNvPr>
          <p:cNvSpPr>
            <a:spLocks noGrp="1"/>
          </p:cNvSpPr>
          <p:nvPr>
            <p:ph type="body" sz="quarter" idx="36"/>
          </p:nvPr>
        </p:nvSpPr>
        <p:spPr/>
        <p:txBody>
          <a:bodyPr/>
          <a:lstStyle/>
          <a:p>
            <a:r>
              <a:rPr lang="da-DK" dirty="0"/>
              <a:t>Undgå dobbelte arbejdsgange</a:t>
            </a:r>
          </a:p>
        </p:txBody>
      </p:sp>
      <p:sp>
        <p:nvSpPr>
          <p:cNvPr id="20" name="Pladsholder til tekst 19">
            <a:extLst>
              <a:ext uri="{FF2B5EF4-FFF2-40B4-BE49-F238E27FC236}">
                <a16:creationId xmlns:a16="http://schemas.microsoft.com/office/drawing/2014/main" id="{90A06898-9F72-0A5C-8114-97058AB50E20}"/>
              </a:ext>
            </a:extLst>
          </p:cNvPr>
          <p:cNvSpPr>
            <a:spLocks noGrp="1"/>
          </p:cNvSpPr>
          <p:nvPr>
            <p:ph type="body" sz="quarter" idx="37"/>
          </p:nvPr>
        </p:nvSpPr>
        <p:spPr/>
        <p:txBody>
          <a:bodyPr/>
          <a:lstStyle/>
          <a:p>
            <a:r>
              <a:rPr lang="da-DK" dirty="0"/>
              <a:t>I kan opstarte sagsbehandlingen i KP og behøver IKKE at journalisere i andet ESDH.</a:t>
            </a:r>
          </a:p>
        </p:txBody>
      </p:sp>
      <p:sp>
        <p:nvSpPr>
          <p:cNvPr id="21" name="Titel 20">
            <a:extLst>
              <a:ext uri="{FF2B5EF4-FFF2-40B4-BE49-F238E27FC236}">
                <a16:creationId xmlns:a16="http://schemas.microsoft.com/office/drawing/2014/main" id="{450CD040-C200-4218-854C-D6A5DD0BCB8E}"/>
              </a:ext>
            </a:extLst>
          </p:cNvPr>
          <p:cNvSpPr>
            <a:spLocks noGrp="1"/>
          </p:cNvSpPr>
          <p:nvPr>
            <p:ph type="title"/>
          </p:nvPr>
        </p:nvSpPr>
        <p:spPr/>
        <p:txBody>
          <a:bodyPr/>
          <a:lstStyle/>
          <a:p>
            <a:r>
              <a:rPr lang="da-DK" dirty="0"/>
              <a:t>Du skal være opmærksom på…</a:t>
            </a:r>
          </a:p>
        </p:txBody>
      </p:sp>
      <p:sp>
        <p:nvSpPr>
          <p:cNvPr id="22" name="Pladsholder til tekst 21">
            <a:extLst>
              <a:ext uri="{FF2B5EF4-FFF2-40B4-BE49-F238E27FC236}">
                <a16:creationId xmlns:a16="http://schemas.microsoft.com/office/drawing/2014/main" id="{7CA9C053-EB50-12D2-8DE4-D00F2D76B12E}"/>
              </a:ext>
            </a:extLst>
          </p:cNvPr>
          <p:cNvSpPr>
            <a:spLocks noGrp="1"/>
          </p:cNvSpPr>
          <p:nvPr>
            <p:ph type="body" sz="quarter" idx="11"/>
          </p:nvPr>
        </p:nvSpPr>
        <p:spPr/>
        <p:txBody>
          <a:bodyPr/>
          <a:lstStyle/>
          <a:p>
            <a:r>
              <a:rPr lang="da-DK" dirty="0"/>
              <a:t>Automatisk behandling af ansøgninger</a:t>
            </a:r>
          </a:p>
        </p:txBody>
      </p:sp>
    </p:spTree>
    <p:extLst>
      <p:ext uri="{BB962C8B-B14F-4D97-AF65-F5344CB8AC3E}">
        <p14:creationId xmlns:p14="http://schemas.microsoft.com/office/powerpoint/2010/main" val="29875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P spid="8" grpId="0" build="p"/>
      <p:bldP spid="10" grpId="0" build="p"/>
      <p:bldP spid="11" grpId="0" build="p"/>
      <p:bldP spid="13" grpId="0" build="p"/>
      <p:bldP spid="14" grpId="0" build="p"/>
      <p:bldP spid="16" grpId="0" build="p"/>
      <p:bldP spid="17" grpId="0" build="p"/>
      <p:bldP spid="19" grpId="0" build="p"/>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133B8-538C-9C59-9C81-91D5BCB7F30A}"/>
              </a:ext>
            </a:extLst>
          </p:cNvPr>
          <p:cNvSpPr>
            <a:spLocks noGrp="1"/>
          </p:cNvSpPr>
          <p:nvPr>
            <p:ph type="title"/>
          </p:nvPr>
        </p:nvSpPr>
        <p:spPr/>
        <p:txBody>
          <a:bodyPr/>
          <a:lstStyle/>
          <a:p>
            <a:r>
              <a:rPr lang="da-DK" dirty="0"/>
              <a:t>Har I spørgsmål til funktionaliteten, kan I oprette en ikke betalbar service </a:t>
            </a:r>
            <a:r>
              <a:rPr lang="da-DK" dirty="0" err="1"/>
              <a:t>request</a:t>
            </a:r>
            <a:r>
              <a:rPr lang="da-DK" dirty="0"/>
              <a:t> via Min Support</a:t>
            </a:r>
          </a:p>
        </p:txBody>
      </p:sp>
      <p:sp>
        <p:nvSpPr>
          <p:cNvPr id="3" name="Pladsholder til tekst 2">
            <a:extLst>
              <a:ext uri="{FF2B5EF4-FFF2-40B4-BE49-F238E27FC236}">
                <a16:creationId xmlns:a16="http://schemas.microsoft.com/office/drawing/2014/main" id="{4CEDFBDE-A457-976D-BF04-75A1A5C37234}"/>
              </a:ext>
            </a:extLst>
          </p:cNvPr>
          <p:cNvSpPr>
            <a:spLocks noGrp="1"/>
          </p:cNvSpPr>
          <p:nvPr>
            <p:ph type="body" sz="quarter" idx="15"/>
          </p:nvPr>
        </p:nvSpPr>
        <p:spPr/>
        <p:txBody>
          <a:bodyPr/>
          <a:lstStyle/>
          <a:p>
            <a:r>
              <a:rPr lang="da-DK" dirty="0"/>
              <a:t>Netcompany</a:t>
            </a:r>
          </a:p>
        </p:txBody>
      </p:sp>
    </p:spTree>
    <p:extLst>
      <p:ext uri="{BB962C8B-B14F-4D97-AF65-F5344CB8AC3E}">
        <p14:creationId xmlns:p14="http://schemas.microsoft.com/office/powerpoint/2010/main" val="155800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55DFF-A81F-D084-000D-B68F85A34E83}"/>
              </a:ext>
            </a:extLst>
          </p:cNvPr>
          <p:cNvSpPr>
            <a:spLocks noGrp="1"/>
          </p:cNvSpPr>
          <p:nvPr>
            <p:ph type="title"/>
          </p:nvPr>
        </p:nvSpPr>
        <p:spPr/>
        <p:txBody>
          <a:bodyPr/>
          <a:lstStyle/>
          <a:p>
            <a:r>
              <a:rPr lang="da-DK" dirty="0"/>
              <a:t>Automatik uanset tilkobling til selvbetjeningsløsninger </a:t>
            </a:r>
          </a:p>
        </p:txBody>
      </p:sp>
      <p:sp>
        <p:nvSpPr>
          <p:cNvPr id="3" name="Pladsholder til tekst 2">
            <a:extLst>
              <a:ext uri="{FF2B5EF4-FFF2-40B4-BE49-F238E27FC236}">
                <a16:creationId xmlns:a16="http://schemas.microsoft.com/office/drawing/2014/main" id="{F4D12F60-7105-8CDB-D900-59A1C4941B92}"/>
              </a:ext>
            </a:extLst>
          </p:cNvPr>
          <p:cNvSpPr>
            <a:spLocks noGrp="1"/>
          </p:cNvSpPr>
          <p:nvPr>
            <p:ph type="body" sz="quarter" idx="10"/>
          </p:nvPr>
        </p:nvSpPr>
        <p:spPr/>
        <p:txBody>
          <a:bodyPr/>
          <a:lstStyle/>
          <a:p>
            <a:r>
              <a:rPr lang="da-DK" u="sng" dirty="0"/>
              <a:t>Automatisering kan anvendes selvom selvbetjeningsløsningerne ikke sender til KP:</a:t>
            </a:r>
          </a:p>
          <a:p>
            <a:r>
              <a:rPr lang="da-DK" dirty="0"/>
              <a:t>Når I opretter bevilling, skal I:</a:t>
            </a:r>
          </a:p>
          <a:p>
            <a:pPr marL="171450" indent="-171450">
              <a:buFont typeface="Arial" panose="020B0604020202020204" pitchFamily="34" charset="0"/>
              <a:buChar char="•"/>
            </a:pPr>
            <a:r>
              <a:rPr lang="da-DK" dirty="0"/>
              <a:t>Lægge dokument ind</a:t>
            </a:r>
          </a:p>
          <a:p>
            <a:pPr marL="171450" indent="-171450">
              <a:buFont typeface="Arial" panose="020B0604020202020204" pitchFamily="34" charset="0"/>
              <a:buChar char="•"/>
            </a:pPr>
            <a:r>
              <a:rPr lang="da-DK" dirty="0"/>
              <a:t>Angiv sagstype (Helbredstillægskort)</a:t>
            </a:r>
          </a:p>
          <a:p>
            <a:pPr marL="171450" indent="-171450">
              <a:buFont typeface="Arial" panose="020B0604020202020204" pitchFamily="34" charset="0"/>
              <a:buChar char="•"/>
            </a:pPr>
            <a:r>
              <a:rPr lang="da-DK" dirty="0"/>
              <a:t>Vælg ”Ja” til automatik</a:t>
            </a:r>
          </a:p>
          <a:p>
            <a:pPr marL="171450" indent="-171450">
              <a:buFont typeface="Arial" panose="020B0604020202020204" pitchFamily="34" charset="0"/>
              <a:buChar char="•"/>
            </a:pPr>
            <a:r>
              <a:rPr lang="da-DK" dirty="0"/>
              <a:t>Sæt ansøgningsdato</a:t>
            </a:r>
          </a:p>
          <a:p>
            <a:pPr marL="171450" indent="-171450">
              <a:buFont typeface="Arial" panose="020B0604020202020204" pitchFamily="34" charset="0"/>
              <a:buChar char="•"/>
            </a:pPr>
            <a:r>
              <a:rPr lang="da-DK" dirty="0"/>
              <a:t>Sæt evt. Sygeforsikring ”</a:t>
            </a:r>
            <a:r>
              <a:rPr lang="da-DK" dirty="0" err="1"/>
              <a:t>danmark</a:t>
            </a:r>
            <a:r>
              <a:rPr lang="da-DK" dirty="0"/>
              <a:t>”</a:t>
            </a:r>
          </a:p>
          <a:p>
            <a:pPr marL="171450" indent="-171450">
              <a:buFont typeface="Arial" panose="020B0604020202020204" pitchFamily="34" charset="0"/>
              <a:buChar char="•"/>
            </a:pPr>
            <a:r>
              <a:rPr lang="da-DK" dirty="0"/>
              <a:t>”Fortsæt”</a:t>
            </a:r>
          </a:p>
        </p:txBody>
      </p:sp>
      <p:sp>
        <p:nvSpPr>
          <p:cNvPr id="4" name="Pladsholder til tekst 3">
            <a:extLst>
              <a:ext uri="{FF2B5EF4-FFF2-40B4-BE49-F238E27FC236}">
                <a16:creationId xmlns:a16="http://schemas.microsoft.com/office/drawing/2014/main" id="{5CD8E211-2167-27E9-5374-D8193AD26C35}"/>
              </a:ext>
            </a:extLst>
          </p:cNvPr>
          <p:cNvSpPr>
            <a:spLocks noGrp="1"/>
          </p:cNvSpPr>
          <p:nvPr>
            <p:ph type="body" sz="quarter" idx="11"/>
          </p:nvPr>
        </p:nvSpPr>
        <p:spPr/>
        <p:txBody>
          <a:bodyPr/>
          <a:lstStyle/>
          <a:p>
            <a:r>
              <a:rPr lang="da-DK" dirty="0"/>
              <a:t>Automatisk behandling af ansøgninger</a:t>
            </a:r>
          </a:p>
        </p:txBody>
      </p:sp>
      <p:pic>
        <p:nvPicPr>
          <p:cNvPr id="8" name="Pladsholder til billede 7" descr="Et billede, der indeholder sky, udendørs, tårn, bygning&#10;&#10;Automatisk genereret beskrivelse">
            <a:extLst>
              <a:ext uri="{FF2B5EF4-FFF2-40B4-BE49-F238E27FC236}">
                <a16:creationId xmlns:a16="http://schemas.microsoft.com/office/drawing/2014/main" id="{28CB5760-A28F-F078-66D2-0D786FD36C0B}"/>
              </a:ext>
            </a:extLst>
          </p:cNvPr>
          <p:cNvPicPr>
            <a:picLocks noGrp="1" noChangeAspect="1"/>
          </p:cNvPicPr>
          <p:nvPr>
            <p:ph type="pic" sz="quarter" idx="12"/>
          </p:nvPr>
        </p:nvPicPr>
        <p:blipFill>
          <a:blip r:embed="rId2"/>
          <a:srcRect l="25000" r="25000"/>
          <a:stretch>
            <a:fillRect/>
          </a:stretch>
        </p:blipFill>
        <p:spPr/>
      </p:pic>
    </p:spTree>
    <p:extLst>
      <p:ext uri="{BB962C8B-B14F-4D97-AF65-F5344CB8AC3E}">
        <p14:creationId xmlns:p14="http://schemas.microsoft.com/office/powerpoint/2010/main" val="62065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E0953-8FA1-F01C-3FD3-6798FE88FD1F}"/>
              </a:ext>
            </a:extLst>
          </p:cNvPr>
          <p:cNvSpPr>
            <a:spLocks noGrp="1"/>
          </p:cNvSpPr>
          <p:nvPr>
            <p:ph type="title"/>
          </p:nvPr>
        </p:nvSpPr>
        <p:spPr/>
        <p:txBody>
          <a:bodyPr/>
          <a:lstStyle/>
          <a:p>
            <a:r>
              <a:rPr lang="da-DK" dirty="0"/>
              <a:t>Manuel og automatisk behandling af ansøgninger</a:t>
            </a:r>
          </a:p>
        </p:txBody>
      </p:sp>
      <p:sp>
        <p:nvSpPr>
          <p:cNvPr id="3" name="Pladsholder til tekst 2">
            <a:extLst>
              <a:ext uri="{FF2B5EF4-FFF2-40B4-BE49-F238E27FC236}">
                <a16:creationId xmlns:a16="http://schemas.microsoft.com/office/drawing/2014/main" id="{7C6E07E4-D01B-596F-28D9-C7E2EA95C0B1}"/>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37326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llipse 32">
            <a:extLst>
              <a:ext uri="{FF2B5EF4-FFF2-40B4-BE49-F238E27FC236}">
                <a16:creationId xmlns:a16="http://schemas.microsoft.com/office/drawing/2014/main" id="{1207991A-4847-7187-836A-5FBEFED95309}"/>
              </a:ext>
            </a:extLst>
          </p:cNvPr>
          <p:cNvSpPr/>
          <p:nvPr/>
        </p:nvSpPr>
        <p:spPr>
          <a:xfrm>
            <a:off x="827807" y="4614327"/>
            <a:ext cx="406886" cy="448813"/>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Ellipse 17">
            <a:extLst>
              <a:ext uri="{FF2B5EF4-FFF2-40B4-BE49-F238E27FC236}">
                <a16:creationId xmlns:a16="http://schemas.microsoft.com/office/drawing/2014/main" id="{46A67A1B-070B-27AF-4F4A-C2938BC63C2D}"/>
              </a:ext>
            </a:extLst>
          </p:cNvPr>
          <p:cNvSpPr/>
          <p:nvPr/>
        </p:nvSpPr>
        <p:spPr>
          <a:xfrm>
            <a:off x="831364" y="2101414"/>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7" name="Ellipse 16">
            <a:extLst>
              <a:ext uri="{FF2B5EF4-FFF2-40B4-BE49-F238E27FC236}">
                <a16:creationId xmlns:a16="http://schemas.microsoft.com/office/drawing/2014/main" id="{E3617BFE-E8E9-A262-E197-46A88C9BDB80}"/>
              </a:ext>
            </a:extLst>
          </p:cNvPr>
          <p:cNvSpPr/>
          <p:nvPr/>
        </p:nvSpPr>
        <p:spPr>
          <a:xfrm>
            <a:off x="837714" y="1602784"/>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 name="Titel 1">
            <a:extLst>
              <a:ext uri="{FF2B5EF4-FFF2-40B4-BE49-F238E27FC236}">
                <a16:creationId xmlns:a16="http://schemas.microsoft.com/office/drawing/2014/main" id="{6626CDB2-BCCD-FB04-9ED0-937B8BBB82F7}"/>
              </a:ext>
            </a:extLst>
          </p:cNvPr>
          <p:cNvSpPr>
            <a:spLocks noGrp="1"/>
          </p:cNvSpPr>
          <p:nvPr>
            <p:ph type="title"/>
          </p:nvPr>
        </p:nvSpPr>
        <p:spPr/>
        <p:txBody>
          <a:bodyPr/>
          <a:lstStyle/>
          <a:p>
            <a:r>
              <a:rPr lang="da-DK" dirty="0"/>
              <a:t>Borger mangler oplysninger om formue</a:t>
            </a:r>
          </a:p>
        </p:txBody>
      </p:sp>
      <p:sp>
        <p:nvSpPr>
          <p:cNvPr id="3" name="Pladsholder til tekst 2">
            <a:extLst>
              <a:ext uri="{FF2B5EF4-FFF2-40B4-BE49-F238E27FC236}">
                <a16:creationId xmlns:a16="http://schemas.microsoft.com/office/drawing/2014/main" id="{E5697627-0274-EACA-1B4D-67D2C7B504BF}"/>
              </a:ext>
            </a:extLst>
          </p:cNvPr>
          <p:cNvSpPr>
            <a:spLocks noGrp="1"/>
          </p:cNvSpPr>
          <p:nvPr>
            <p:ph type="body" sz="quarter" idx="11"/>
          </p:nvPr>
        </p:nvSpPr>
        <p:spPr/>
        <p:txBody>
          <a:bodyPr/>
          <a:lstStyle/>
          <a:p>
            <a:r>
              <a:rPr lang="da-DK" dirty="0"/>
              <a:t>Automatisk sagsbehandling</a:t>
            </a:r>
          </a:p>
        </p:txBody>
      </p:sp>
      <p:sp>
        <p:nvSpPr>
          <p:cNvPr id="4" name="Ellipse 3">
            <a:extLst>
              <a:ext uri="{FF2B5EF4-FFF2-40B4-BE49-F238E27FC236}">
                <a16:creationId xmlns:a16="http://schemas.microsoft.com/office/drawing/2014/main" id="{07825C83-C980-E02F-DAFE-3C2EACEEC88F}"/>
              </a:ext>
            </a:extLst>
          </p:cNvPr>
          <p:cNvSpPr/>
          <p:nvPr/>
        </p:nvSpPr>
        <p:spPr>
          <a:xfrm>
            <a:off x="837714" y="1094078"/>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6" name="Grafik 5" descr="Konvolut med massiv udfyldning">
            <a:extLst>
              <a:ext uri="{FF2B5EF4-FFF2-40B4-BE49-F238E27FC236}">
                <a16:creationId xmlns:a16="http://schemas.microsoft.com/office/drawing/2014/main" id="{25124B6E-9EDE-923D-E241-C00B2D8055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179" y="2199645"/>
            <a:ext cx="242548" cy="242548"/>
          </a:xfrm>
          <a:prstGeom prst="rect">
            <a:avLst/>
          </a:prstGeom>
        </p:spPr>
      </p:pic>
      <p:pic>
        <p:nvPicPr>
          <p:cNvPr id="8" name="Grafik 7" descr="Timeglas 90% med massiv udfyldning">
            <a:extLst>
              <a:ext uri="{FF2B5EF4-FFF2-40B4-BE49-F238E27FC236}">
                <a16:creationId xmlns:a16="http://schemas.microsoft.com/office/drawing/2014/main" id="{3EFCC2F3-772B-377D-B535-DC77F0E5FC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896" y="1696252"/>
            <a:ext cx="249335" cy="249335"/>
          </a:xfrm>
          <a:prstGeom prst="rect">
            <a:avLst/>
          </a:prstGeom>
        </p:spPr>
      </p:pic>
      <p:pic>
        <p:nvPicPr>
          <p:cNvPr id="10" name="Grafik 9" descr="Afspil med massiv udfyldning">
            <a:extLst>
              <a:ext uri="{FF2B5EF4-FFF2-40B4-BE49-F238E27FC236}">
                <a16:creationId xmlns:a16="http://schemas.microsoft.com/office/drawing/2014/main" id="{78E8271E-F917-B4F0-B296-7D545B8646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4802" y="1117574"/>
            <a:ext cx="352498" cy="352498"/>
          </a:xfrm>
          <a:prstGeom prst="rect">
            <a:avLst/>
          </a:prstGeom>
        </p:spPr>
      </p:pic>
      <p:sp>
        <p:nvSpPr>
          <p:cNvPr id="22" name="Pil: nedad 21">
            <a:extLst>
              <a:ext uri="{FF2B5EF4-FFF2-40B4-BE49-F238E27FC236}">
                <a16:creationId xmlns:a16="http://schemas.microsoft.com/office/drawing/2014/main" id="{E53BDB66-4E21-6324-71E1-7B3A17F5E7C2}"/>
              </a:ext>
            </a:extLst>
          </p:cNvPr>
          <p:cNvSpPr/>
          <p:nvPr/>
        </p:nvSpPr>
        <p:spPr>
          <a:xfrm>
            <a:off x="1416050" y="1098550"/>
            <a:ext cx="222250" cy="3964590"/>
          </a:xfrm>
          <a:prstGeom prst="downArrow">
            <a:avLst/>
          </a:prstGeom>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a:cs typeface="Arial"/>
            </a:endParaRPr>
          </a:p>
        </p:txBody>
      </p:sp>
      <p:sp>
        <p:nvSpPr>
          <p:cNvPr id="25" name="Tekstfelt 24">
            <a:extLst>
              <a:ext uri="{FF2B5EF4-FFF2-40B4-BE49-F238E27FC236}">
                <a16:creationId xmlns:a16="http://schemas.microsoft.com/office/drawing/2014/main" id="{FC3383EF-3754-0184-FE2E-1C3EE4B8A531}"/>
              </a:ext>
            </a:extLst>
          </p:cNvPr>
          <p:cNvSpPr txBox="1"/>
          <p:nvPr/>
        </p:nvSpPr>
        <p:spPr>
          <a:xfrm>
            <a:off x="1614001" y="1128582"/>
            <a:ext cx="4892900" cy="400050"/>
          </a:xfrm>
          <a:prstGeom prst="rect">
            <a:avLst/>
          </a:prstGeom>
          <a:noFill/>
          <a:ln>
            <a:noFill/>
          </a:ln>
        </p:spPr>
        <p:txBody>
          <a:bodyPr wrap="square" rtlCol="0">
            <a:noAutofit/>
          </a:bodyPr>
          <a:lstStyle/>
          <a:p>
            <a:pPr algn="l"/>
            <a:r>
              <a:rPr lang="da-DK" sz="900" dirty="0">
                <a:latin typeface="Helvetica" pitchFamily="2" charset="0"/>
                <a:cs typeface="Arial"/>
              </a:rPr>
              <a:t>Sagsbehandler starter opgaven ‘Opret bevilling’ og vælger automatisk sagsbehandling </a:t>
            </a:r>
          </a:p>
        </p:txBody>
      </p:sp>
      <p:sp>
        <p:nvSpPr>
          <p:cNvPr id="26" name="Tekstfelt 25">
            <a:extLst>
              <a:ext uri="{FF2B5EF4-FFF2-40B4-BE49-F238E27FC236}">
                <a16:creationId xmlns:a16="http://schemas.microsoft.com/office/drawing/2014/main" id="{8D8F2FDE-1DB9-4D98-F543-FE1BE560A8AD}"/>
              </a:ext>
            </a:extLst>
          </p:cNvPr>
          <p:cNvSpPr txBox="1"/>
          <p:nvPr/>
        </p:nvSpPr>
        <p:spPr>
          <a:xfrm>
            <a:off x="1593612" y="1576530"/>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sætter opgaven i ventetrin da der mangler aktuel formue. </a:t>
            </a:r>
          </a:p>
        </p:txBody>
      </p:sp>
      <p:sp>
        <p:nvSpPr>
          <p:cNvPr id="28" name="Tekstfelt 27">
            <a:extLst>
              <a:ext uri="{FF2B5EF4-FFF2-40B4-BE49-F238E27FC236}">
                <a16:creationId xmlns:a16="http://schemas.microsoft.com/office/drawing/2014/main" id="{EC86CF97-FC23-19C5-5235-6416331E3FA9}"/>
              </a:ext>
            </a:extLst>
          </p:cNvPr>
          <p:cNvSpPr txBox="1"/>
          <p:nvPr/>
        </p:nvSpPr>
        <p:spPr>
          <a:xfrm>
            <a:off x="1112395" y="1382062"/>
            <a:ext cx="249456" cy="261610"/>
          </a:xfrm>
          <a:prstGeom prst="rect">
            <a:avLst/>
          </a:prstGeom>
          <a:noFill/>
          <a:ln>
            <a:noFill/>
          </a:ln>
        </p:spPr>
        <p:txBody>
          <a:bodyPr wrap="square">
            <a:spAutoFit/>
          </a:bodyPr>
          <a:lstStyle/>
          <a:p>
            <a:r>
              <a:rPr lang="da-DK" sz="1100" dirty="0"/>
              <a:t>§</a:t>
            </a:r>
          </a:p>
        </p:txBody>
      </p:sp>
      <p:sp>
        <p:nvSpPr>
          <p:cNvPr id="5" name="Tekstfelt 4">
            <a:extLst>
              <a:ext uri="{FF2B5EF4-FFF2-40B4-BE49-F238E27FC236}">
                <a16:creationId xmlns:a16="http://schemas.microsoft.com/office/drawing/2014/main" id="{824F9BF7-B1F2-15F0-A4D2-776D85220F46}"/>
              </a:ext>
            </a:extLst>
          </p:cNvPr>
          <p:cNvSpPr txBox="1"/>
          <p:nvPr/>
        </p:nvSpPr>
        <p:spPr>
          <a:xfrm>
            <a:off x="1071101" y="1920245"/>
            <a:ext cx="249456" cy="261610"/>
          </a:xfrm>
          <a:prstGeom prst="rect">
            <a:avLst/>
          </a:prstGeom>
          <a:noFill/>
          <a:ln>
            <a:noFill/>
          </a:ln>
        </p:spPr>
        <p:txBody>
          <a:bodyPr wrap="square">
            <a:spAutoFit/>
          </a:bodyPr>
          <a:lstStyle/>
          <a:p>
            <a:r>
              <a:rPr lang="da-DK" sz="1100" dirty="0"/>
              <a:t>§</a:t>
            </a:r>
          </a:p>
        </p:txBody>
      </p:sp>
      <p:sp>
        <p:nvSpPr>
          <p:cNvPr id="7" name="Tekstfelt 6">
            <a:extLst>
              <a:ext uri="{FF2B5EF4-FFF2-40B4-BE49-F238E27FC236}">
                <a16:creationId xmlns:a16="http://schemas.microsoft.com/office/drawing/2014/main" id="{EE55A1C4-FF5F-C8BD-68AC-085A234D8E8E}"/>
              </a:ext>
            </a:extLst>
          </p:cNvPr>
          <p:cNvSpPr txBox="1"/>
          <p:nvPr/>
        </p:nvSpPr>
        <p:spPr>
          <a:xfrm>
            <a:off x="1075916" y="3462978"/>
            <a:ext cx="249456" cy="261610"/>
          </a:xfrm>
          <a:prstGeom prst="rect">
            <a:avLst/>
          </a:prstGeom>
          <a:noFill/>
          <a:ln>
            <a:noFill/>
          </a:ln>
        </p:spPr>
        <p:txBody>
          <a:bodyPr wrap="square">
            <a:spAutoFit/>
          </a:bodyPr>
          <a:lstStyle/>
          <a:p>
            <a:r>
              <a:rPr lang="da-DK" sz="1100" dirty="0"/>
              <a:t>§</a:t>
            </a:r>
          </a:p>
        </p:txBody>
      </p:sp>
      <p:sp>
        <p:nvSpPr>
          <p:cNvPr id="9" name="Tekstfelt 8">
            <a:extLst>
              <a:ext uri="{FF2B5EF4-FFF2-40B4-BE49-F238E27FC236}">
                <a16:creationId xmlns:a16="http://schemas.microsoft.com/office/drawing/2014/main" id="{8813669E-AA36-7039-7421-1F4971E249B0}"/>
              </a:ext>
            </a:extLst>
          </p:cNvPr>
          <p:cNvSpPr txBox="1"/>
          <p:nvPr/>
        </p:nvSpPr>
        <p:spPr>
          <a:xfrm>
            <a:off x="1626151" y="2113175"/>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danner og sender </a:t>
            </a:r>
            <a:r>
              <a:rPr lang="da-DK" sz="900" dirty="0" err="1">
                <a:latin typeface="Helvetica" pitchFamily="2" charset="0"/>
                <a:cs typeface="Arial"/>
              </a:rPr>
              <a:t>manglerbrev</a:t>
            </a:r>
            <a:r>
              <a:rPr lang="da-DK" sz="900" dirty="0">
                <a:latin typeface="Helvetica" pitchFamily="2" charset="0"/>
                <a:cs typeface="Arial"/>
              </a:rPr>
              <a:t>, da der ikke er modtaget oplysninger fra Udbetaling Danmark</a:t>
            </a:r>
          </a:p>
        </p:txBody>
      </p:sp>
      <p:pic>
        <p:nvPicPr>
          <p:cNvPr id="13" name="Grafik 12" descr="Afkrydsning med massiv udfyldning">
            <a:extLst>
              <a:ext uri="{FF2B5EF4-FFF2-40B4-BE49-F238E27FC236}">
                <a16:creationId xmlns:a16="http://schemas.microsoft.com/office/drawing/2014/main" id="{8496CF83-A53A-FA95-A664-3C3CEA8E5F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727" y="4709218"/>
            <a:ext cx="254000" cy="269136"/>
          </a:xfrm>
          <a:prstGeom prst="rect">
            <a:avLst/>
          </a:prstGeom>
        </p:spPr>
      </p:pic>
      <p:sp>
        <p:nvSpPr>
          <p:cNvPr id="20" name="Ellipse 19">
            <a:extLst>
              <a:ext uri="{FF2B5EF4-FFF2-40B4-BE49-F238E27FC236}">
                <a16:creationId xmlns:a16="http://schemas.microsoft.com/office/drawing/2014/main" id="{67F02968-A55F-4194-6836-A8A3CEB0B98C}"/>
              </a:ext>
            </a:extLst>
          </p:cNvPr>
          <p:cNvSpPr/>
          <p:nvPr/>
        </p:nvSpPr>
        <p:spPr>
          <a:xfrm>
            <a:off x="831364" y="3124082"/>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Bodoni MT Black" panose="020B0604020202020204" pitchFamily="18" charset="0"/>
                <a:cs typeface="Arial"/>
              </a:rPr>
              <a:t>i</a:t>
            </a:r>
          </a:p>
        </p:txBody>
      </p:sp>
      <p:sp>
        <p:nvSpPr>
          <p:cNvPr id="34" name="Ellipse 33">
            <a:extLst>
              <a:ext uri="{FF2B5EF4-FFF2-40B4-BE49-F238E27FC236}">
                <a16:creationId xmlns:a16="http://schemas.microsoft.com/office/drawing/2014/main" id="{DCA3AD02-B245-5DBF-86B5-C42985D2E941}"/>
              </a:ext>
            </a:extLst>
          </p:cNvPr>
          <p:cNvSpPr/>
          <p:nvPr/>
        </p:nvSpPr>
        <p:spPr>
          <a:xfrm>
            <a:off x="837714" y="2613392"/>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35" name="Grafik 34" descr="Timeglas 90% med massiv udfyldning">
            <a:extLst>
              <a:ext uri="{FF2B5EF4-FFF2-40B4-BE49-F238E27FC236}">
                <a16:creationId xmlns:a16="http://schemas.microsoft.com/office/drawing/2014/main" id="{A7046377-3EB3-93BB-FEF2-9A1987D6D9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896" y="2706860"/>
            <a:ext cx="249335" cy="249335"/>
          </a:xfrm>
          <a:prstGeom prst="rect">
            <a:avLst/>
          </a:prstGeom>
        </p:spPr>
      </p:pic>
      <p:sp>
        <p:nvSpPr>
          <p:cNvPr id="36" name="Ellipse 35">
            <a:extLst>
              <a:ext uri="{FF2B5EF4-FFF2-40B4-BE49-F238E27FC236}">
                <a16:creationId xmlns:a16="http://schemas.microsoft.com/office/drawing/2014/main" id="{EF944679-56B9-6648-EFE6-D4D35A012269}"/>
              </a:ext>
            </a:extLst>
          </p:cNvPr>
          <p:cNvSpPr/>
          <p:nvPr/>
        </p:nvSpPr>
        <p:spPr>
          <a:xfrm>
            <a:off x="834175" y="3627620"/>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37" name="Grafik 36" descr="Konvolut med massiv udfyldning">
            <a:extLst>
              <a:ext uri="{FF2B5EF4-FFF2-40B4-BE49-F238E27FC236}">
                <a16:creationId xmlns:a16="http://schemas.microsoft.com/office/drawing/2014/main" id="{8FE36621-4144-2C0C-6147-71DD211E76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5990" y="3725851"/>
            <a:ext cx="242548" cy="242548"/>
          </a:xfrm>
          <a:prstGeom prst="rect">
            <a:avLst/>
          </a:prstGeom>
        </p:spPr>
      </p:pic>
      <p:sp>
        <p:nvSpPr>
          <p:cNvPr id="40" name="Tekstfelt 39">
            <a:extLst>
              <a:ext uri="{FF2B5EF4-FFF2-40B4-BE49-F238E27FC236}">
                <a16:creationId xmlns:a16="http://schemas.microsoft.com/office/drawing/2014/main" id="{7A476B82-1EC5-3009-0939-5311A111534F}"/>
              </a:ext>
            </a:extLst>
          </p:cNvPr>
          <p:cNvSpPr txBox="1"/>
          <p:nvPr/>
        </p:nvSpPr>
        <p:spPr>
          <a:xfrm>
            <a:off x="1614001" y="2609850"/>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sætter opgaven i ventetrin med frist på </a:t>
            </a:r>
            <a:r>
              <a:rPr lang="da-DK" sz="900" dirty="0" err="1">
                <a:latin typeface="Helvetica" pitchFamily="2" charset="0"/>
                <a:cs typeface="Arial"/>
              </a:rPr>
              <a:t>manglerbrev</a:t>
            </a:r>
            <a:endParaRPr lang="da-DK" sz="900" dirty="0">
              <a:latin typeface="Helvetica" pitchFamily="2" charset="0"/>
              <a:cs typeface="Arial"/>
            </a:endParaRPr>
          </a:p>
        </p:txBody>
      </p:sp>
      <p:sp>
        <p:nvSpPr>
          <p:cNvPr id="41" name="Tekstfelt 40">
            <a:extLst>
              <a:ext uri="{FF2B5EF4-FFF2-40B4-BE49-F238E27FC236}">
                <a16:creationId xmlns:a16="http://schemas.microsoft.com/office/drawing/2014/main" id="{07BDCA0B-A81F-3A32-D4F5-36ECFBC003B4}"/>
              </a:ext>
            </a:extLst>
          </p:cNvPr>
          <p:cNvSpPr txBox="1"/>
          <p:nvPr/>
        </p:nvSpPr>
        <p:spPr>
          <a:xfrm>
            <a:off x="1614001" y="3146377"/>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modtager oplysninger fra Udbetaling Danmark</a:t>
            </a:r>
          </a:p>
        </p:txBody>
      </p:sp>
      <p:sp>
        <p:nvSpPr>
          <p:cNvPr id="42" name="Tekstfelt 41">
            <a:extLst>
              <a:ext uri="{FF2B5EF4-FFF2-40B4-BE49-F238E27FC236}">
                <a16:creationId xmlns:a16="http://schemas.microsoft.com/office/drawing/2014/main" id="{41B235D1-1E74-5FE0-0120-F4035E21050F}"/>
              </a:ext>
            </a:extLst>
          </p:cNvPr>
          <p:cNvSpPr txBox="1"/>
          <p:nvPr/>
        </p:nvSpPr>
        <p:spPr>
          <a:xfrm>
            <a:off x="1593612" y="3647100"/>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danner og sender agterskrivelse</a:t>
            </a:r>
          </a:p>
        </p:txBody>
      </p:sp>
      <p:sp>
        <p:nvSpPr>
          <p:cNvPr id="43" name="Ellipse 42">
            <a:extLst>
              <a:ext uri="{FF2B5EF4-FFF2-40B4-BE49-F238E27FC236}">
                <a16:creationId xmlns:a16="http://schemas.microsoft.com/office/drawing/2014/main" id="{C49A5934-E0BA-1918-9A6B-83AE138C4702}"/>
              </a:ext>
            </a:extLst>
          </p:cNvPr>
          <p:cNvSpPr/>
          <p:nvPr/>
        </p:nvSpPr>
        <p:spPr>
          <a:xfrm>
            <a:off x="837714" y="4136960"/>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44" name="Grafik 43" descr="Timeglas 90% med massiv udfyldning">
            <a:extLst>
              <a:ext uri="{FF2B5EF4-FFF2-40B4-BE49-F238E27FC236}">
                <a16:creationId xmlns:a16="http://schemas.microsoft.com/office/drawing/2014/main" id="{54567791-1AB9-8E47-AB66-717B67D526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896" y="4230428"/>
            <a:ext cx="249335" cy="249335"/>
          </a:xfrm>
          <a:prstGeom prst="rect">
            <a:avLst/>
          </a:prstGeom>
        </p:spPr>
      </p:pic>
      <p:sp>
        <p:nvSpPr>
          <p:cNvPr id="47" name="Tekstfelt 46">
            <a:extLst>
              <a:ext uri="{FF2B5EF4-FFF2-40B4-BE49-F238E27FC236}">
                <a16:creationId xmlns:a16="http://schemas.microsoft.com/office/drawing/2014/main" id="{0D3BA35C-376A-AD1B-A012-C45C283F3488}"/>
              </a:ext>
            </a:extLst>
          </p:cNvPr>
          <p:cNvSpPr txBox="1"/>
          <p:nvPr/>
        </p:nvSpPr>
        <p:spPr>
          <a:xfrm>
            <a:off x="1606307" y="4187825"/>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sætter opgaven i ventetrin med frist på agterskrivelse </a:t>
            </a:r>
          </a:p>
        </p:txBody>
      </p:sp>
      <p:sp>
        <p:nvSpPr>
          <p:cNvPr id="52" name="Tekstfelt 51">
            <a:extLst>
              <a:ext uri="{FF2B5EF4-FFF2-40B4-BE49-F238E27FC236}">
                <a16:creationId xmlns:a16="http://schemas.microsoft.com/office/drawing/2014/main" id="{3E372283-A058-9596-F66F-13D178ADF72D}"/>
              </a:ext>
            </a:extLst>
          </p:cNvPr>
          <p:cNvSpPr txBox="1"/>
          <p:nvPr/>
        </p:nvSpPr>
        <p:spPr>
          <a:xfrm>
            <a:off x="1614001" y="4767846"/>
            <a:ext cx="5689600" cy="400050"/>
          </a:xfrm>
          <a:prstGeom prst="rect">
            <a:avLst/>
          </a:prstGeom>
          <a:noFill/>
          <a:ln>
            <a:noFill/>
          </a:ln>
        </p:spPr>
        <p:txBody>
          <a:bodyPr wrap="square" rtlCol="0">
            <a:noAutofit/>
          </a:bodyPr>
          <a:lstStyle/>
          <a:p>
            <a:pPr algn="l"/>
            <a:r>
              <a:rPr lang="da-DK" sz="900" dirty="0">
                <a:latin typeface="Helvetica" pitchFamily="2" charset="0"/>
                <a:cs typeface="Arial"/>
              </a:rPr>
              <a:t>KP afslutter opgaven automatisk</a:t>
            </a:r>
          </a:p>
        </p:txBody>
      </p:sp>
    </p:spTree>
    <p:extLst>
      <p:ext uri="{BB962C8B-B14F-4D97-AF65-F5344CB8AC3E}">
        <p14:creationId xmlns:p14="http://schemas.microsoft.com/office/powerpoint/2010/main" val="50948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08A1C8EE-C8B5-939A-732F-258A9380B07F}"/>
              </a:ext>
            </a:extLst>
          </p:cNvPr>
          <p:cNvSpPr/>
          <p:nvPr/>
        </p:nvSpPr>
        <p:spPr>
          <a:xfrm>
            <a:off x="834174" y="2627034"/>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Ellipse 17">
            <a:extLst>
              <a:ext uri="{FF2B5EF4-FFF2-40B4-BE49-F238E27FC236}">
                <a16:creationId xmlns:a16="http://schemas.microsoft.com/office/drawing/2014/main" id="{46A67A1B-070B-27AF-4F4A-C2938BC63C2D}"/>
              </a:ext>
            </a:extLst>
          </p:cNvPr>
          <p:cNvSpPr/>
          <p:nvPr/>
        </p:nvSpPr>
        <p:spPr>
          <a:xfrm>
            <a:off x="831364" y="2101414"/>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7" name="Ellipse 16">
            <a:extLst>
              <a:ext uri="{FF2B5EF4-FFF2-40B4-BE49-F238E27FC236}">
                <a16:creationId xmlns:a16="http://schemas.microsoft.com/office/drawing/2014/main" id="{E3617BFE-E8E9-A262-E197-46A88C9BDB80}"/>
              </a:ext>
            </a:extLst>
          </p:cNvPr>
          <p:cNvSpPr/>
          <p:nvPr/>
        </p:nvSpPr>
        <p:spPr>
          <a:xfrm>
            <a:off x="837714" y="1602784"/>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 name="Titel 1">
            <a:extLst>
              <a:ext uri="{FF2B5EF4-FFF2-40B4-BE49-F238E27FC236}">
                <a16:creationId xmlns:a16="http://schemas.microsoft.com/office/drawing/2014/main" id="{6626CDB2-BCCD-FB04-9ED0-937B8BBB82F7}"/>
              </a:ext>
            </a:extLst>
          </p:cNvPr>
          <p:cNvSpPr>
            <a:spLocks noGrp="1"/>
          </p:cNvSpPr>
          <p:nvPr>
            <p:ph type="title"/>
          </p:nvPr>
        </p:nvSpPr>
        <p:spPr/>
        <p:txBody>
          <a:bodyPr/>
          <a:lstStyle/>
          <a:p>
            <a:r>
              <a:rPr lang="da-DK" dirty="0"/>
              <a:t>Borger mangler oplysninger om formue</a:t>
            </a:r>
          </a:p>
        </p:txBody>
      </p:sp>
      <p:sp>
        <p:nvSpPr>
          <p:cNvPr id="3" name="Pladsholder til tekst 2">
            <a:extLst>
              <a:ext uri="{FF2B5EF4-FFF2-40B4-BE49-F238E27FC236}">
                <a16:creationId xmlns:a16="http://schemas.microsoft.com/office/drawing/2014/main" id="{E5697627-0274-EACA-1B4D-67D2C7B504BF}"/>
              </a:ext>
            </a:extLst>
          </p:cNvPr>
          <p:cNvSpPr>
            <a:spLocks noGrp="1"/>
          </p:cNvSpPr>
          <p:nvPr>
            <p:ph type="body" sz="quarter" idx="11"/>
          </p:nvPr>
        </p:nvSpPr>
        <p:spPr/>
        <p:txBody>
          <a:bodyPr/>
          <a:lstStyle/>
          <a:p>
            <a:r>
              <a:rPr lang="da-DK" dirty="0"/>
              <a:t>Manuel sagsbehandling</a:t>
            </a:r>
          </a:p>
        </p:txBody>
      </p:sp>
      <p:sp>
        <p:nvSpPr>
          <p:cNvPr id="4" name="Ellipse 3">
            <a:extLst>
              <a:ext uri="{FF2B5EF4-FFF2-40B4-BE49-F238E27FC236}">
                <a16:creationId xmlns:a16="http://schemas.microsoft.com/office/drawing/2014/main" id="{07825C83-C980-E02F-DAFE-3C2EACEEC88F}"/>
              </a:ext>
            </a:extLst>
          </p:cNvPr>
          <p:cNvSpPr/>
          <p:nvPr/>
        </p:nvSpPr>
        <p:spPr>
          <a:xfrm>
            <a:off x="837714" y="1094078"/>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10" name="Grafik 9" descr="Afspil med massiv udfyldning">
            <a:extLst>
              <a:ext uri="{FF2B5EF4-FFF2-40B4-BE49-F238E27FC236}">
                <a16:creationId xmlns:a16="http://schemas.microsoft.com/office/drawing/2014/main" id="{78E8271E-F917-B4F0-B296-7D545B8646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802" y="1117574"/>
            <a:ext cx="352498" cy="352498"/>
          </a:xfrm>
          <a:prstGeom prst="rect">
            <a:avLst/>
          </a:prstGeom>
        </p:spPr>
      </p:pic>
      <p:sp>
        <p:nvSpPr>
          <p:cNvPr id="22" name="Pil: nedad 21">
            <a:extLst>
              <a:ext uri="{FF2B5EF4-FFF2-40B4-BE49-F238E27FC236}">
                <a16:creationId xmlns:a16="http://schemas.microsoft.com/office/drawing/2014/main" id="{E53BDB66-4E21-6324-71E1-7B3A17F5E7C2}"/>
              </a:ext>
            </a:extLst>
          </p:cNvPr>
          <p:cNvSpPr/>
          <p:nvPr/>
        </p:nvSpPr>
        <p:spPr>
          <a:xfrm>
            <a:off x="1416050" y="1098550"/>
            <a:ext cx="222250" cy="3964590"/>
          </a:xfrm>
          <a:prstGeom prst="downArrow">
            <a:avLst/>
          </a:prstGeom>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a:cs typeface="Arial"/>
            </a:endParaRPr>
          </a:p>
        </p:txBody>
      </p:sp>
      <p:sp>
        <p:nvSpPr>
          <p:cNvPr id="25" name="Tekstfelt 24">
            <a:extLst>
              <a:ext uri="{FF2B5EF4-FFF2-40B4-BE49-F238E27FC236}">
                <a16:creationId xmlns:a16="http://schemas.microsoft.com/office/drawing/2014/main" id="{FC3383EF-3754-0184-FE2E-1C3EE4B8A531}"/>
              </a:ext>
            </a:extLst>
          </p:cNvPr>
          <p:cNvSpPr txBox="1"/>
          <p:nvPr/>
        </p:nvSpPr>
        <p:spPr>
          <a:xfrm>
            <a:off x="1607651" y="1128582"/>
            <a:ext cx="5472599" cy="400050"/>
          </a:xfrm>
          <a:prstGeom prst="rect">
            <a:avLst/>
          </a:prstGeom>
          <a:noFill/>
          <a:ln>
            <a:noFill/>
          </a:ln>
        </p:spPr>
        <p:txBody>
          <a:bodyPr wrap="square" rtlCol="0">
            <a:noAutofit/>
          </a:bodyPr>
          <a:lstStyle/>
          <a:p>
            <a:pPr algn="l"/>
            <a:r>
              <a:rPr lang="da-DK" sz="900" dirty="0">
                <a:latin typeface="Helvetica" pitchFamily="2" charset="0"/>
                <a:cs typeface="Arial"/>
              </a:rPr>
              <a:t>Sagsbehandler starter opgaven ‘Opret bevilling’ og vælger nej til automatisk sagsbehandling</a:t>
            </a:r>
          </a:p>
        </p:txBody>
      </p:sp>
      <p:sp>
        <p:nvSpPr>
          <p:cNvPr id="26" name="Tekstfelt 25">
            <a:extLst>
              <a:ext uri="{FF2B5EF4-FFF2-40B4-BE49-F238E27FC236}">
                <a16:creationId xmlns:a16="http://schemas.microsoft.com/office/drawing/2014/main" id="{8D8F2FDE-1DB9-4D98-F543-FE1BE560A8AD}"/>
              </a:ext>
            </a:extLst>
          </p:cNvPr>
          <p:cNvSpPr txBox="1"/>
          <p:nvPr/>
        </p:nvSpPr>
        <p:spPr>
          <a:xfrm>
            <a:off x="1593612" y="1576530"/>
            <a:ext cx="4648438" cy="400050"/>
          </a:xfrm>
          <a:prstGeom prst="rect">
            <a:avLst/>
          </a:prstGeom>
          <a:noFill/>
          <a:ln>
            <a:noFill/>
          </a:ln>
        </p:spPr>
        <p:txBody>
          <a:bodyPr wrap="square" rtlCol="0">
            <a:noAutofit/>
          </a:bodyPr>
          <a:lstStyle/>
          <a:p>
            <a:pPr algn="l"/>
            <a:r>
              <a:rPr lang="da-DK" sz="900" dirty="0">
                <a:latin typeface="Helvetica" pitchFamily="2" charset="0"/>
                <a:cs typeface="Arial"/>
              </a:rPr>
              <a:t>KP oplyser at borger ikke er berettiget, da aktuel formue mangler</a:t>
            </a:r>
          </a:p>
        </p:txBody>
      </p:sp>
      <p:sp>
        <p:nvSpPr>
          <p:cNvPr id="28" name="Tekstfelt 27">
            <a:extLst>
              <a:ext uri="{FF2B5EF4-FFF2-40B4-BE49-F238E27FC236}">
                <a16:creationId xmlns:a16="http://schemas.microsoft.com/office/drawing/2014/main" id="{EC86CF97-FC23-19C5-5235-6416331E3FA9}"/>
              </a:ext>
            </a:extLst>
          </p:cNvPr>
          <p:cNvSpPr txBox="1"/>
          <p:nvPr/>
        </p:nvSpPr>
        <p:spPr>
          <a:xfrm>
            <a:off x="1112395" y="1382062"/>
            <a:ext cx="249456" cy="261610"/>
          </a:xfrm>
          <a:prstGeom prst="rect">
            <a:avLst/>
          </a:prstGeom>
          <a:noFill/>
          <a:ln>
            <a:noFill/>
          </a:ln>
        </p:spPr>
        <p:txBody>
          <a:bodyPr wrap="square">
            <a:spAutoFit/>
          </a:bodyPr>
          <a:lstStyle/>
          <a:p>
            <a:r>
              <a:rPr lang="da-DK" sz="1100" dirty="0"/>
              <a:t>§</a:t>
            </a:r>
          </a:p>
        </p:txBody>
      </p:sp>
      <p:sp>
        <p:nvSpPr>
          <p:cNvPr id="9" name="Tekstfelt 8">
            <a:extLst>
              <a:ext uri="{FF2B5EF4-FFF2-40B4-BE49-F238E27FC236}">
                <a16:creationId xmlns:a16="http://schemas.microsoft.com/office/drawing/2014/main" id="{8813669E-AA36-7039-7421-1F4971E249B0}"/>
              </a:ext>
            </a:extLst>
          </p:cNvPr>
          <p:cNvSpPr txBox="1"/>
          <p:nvPr/>
        </p:nvSpPr>
        <p:spPr>
          <a:xfrm>
            <a:off x="1607101" y="2113175"/>
            <a:ext cx="5689600" cy="400050"/>
          </a:xfrm>
          <a:prstGeom prst="rect">
            <a:avLst/>
          </a:prstGeom>
          <a:noFill/>
          <a:ln>
            <a:noFill/>
          </a:ln>
        </p:spPr>
        <p:txBody>
          <a:bodyPr wrap="square" rtlCol="0">
            <a:noAutofit/>
          </a:bodyPr>
          <a:lstStyle/>
          <a:p>
            <a:pPr algn="l"/>
            <a:r>
              <a:rPr lang="da-DK" sz="900" dirty="0">
                <a:latin typeface="Helvetica" pitchFamily="2" charset="0"/>
                <a:cs typeface="Arial"/>
              </a:rPr>
              <a:t>Sagsbehandler sætter opgaven i ventetrin, enten ved at sende </a:t>
            </a:r>
            <a:r>
              <a:rPr lang="da-DK" sz="900" dirty="0" err="1">
                <a:latin typeface="Helvetica" pitchFamily="2" charset="0"/>
                <a:cs typeface="Arial"/>
              </a:rPr>
              <a:t>manglerbrev</a:t>
            </a:r>
            <a:r>
              <a:rPr lang="da-DK" sz="900" dirty="0">
                <a:latin typeface="Helvetica" pitchFamily="2" charset="0"/>
                <a:cs typeface="Arial"/>
              </a:rPr>
              <a:t> eller udskyd opgave</a:t>
            </a:r>
          </a:p>
        </p:txBody>
      </p:sp>
      <p:sp>
        <p:nvSpPr>
          <p:cNvPr id="40" name="Tekstfelt 39">
            <a:extLst>
              <a:ext uri="{FF2B5EF4-FFF2-40B4-BE49-F238E27FC236}">
                <a16:creationId xmlns:a16="http://schemas.microsoft.com/office/drawing/2014/main" id="{7A476B82-1EC5-3009-0939-5311A111534F}"/>
              </a:ext>
            </a:extLst>
          </p:cNvPr>
          <p:cNvSpPr txBox="1"/>
          <p:nvPr/>
        </p:nvSpPr>
        <p:spPr>
          <a:xfrm>
            <a:off x="1614001" y="2671435"/>
            <a:ext cx="5689600" cy="400050"/>
          </a:xfrm>
          <a:prstGeom prst="rect">
            <a:avLst/>
          </a:prstGeom>
          <a:noFill/>
          <a:ln>
            <a:noFill/>
          </a:ln>
        </p:spPr>
        <p:txBody>
          <a:bodyPr wrap="square" rtlCol="0">
            <a:noAutofit/>
          </a:bodyPr>
          <a:lstStyle/>
          <a:p>
            <a:pPr algn="l"/>
            <a:r>
              <a:rPr lang="da-DK" sz="900" dirty="0">
                <a:latin typeface="Helvetica" pitchFamily="2" charset="0"/>
                <a:cs typeface="Arial"/>
              </a:rPr>
              <a:t>Frist på ventetrin er nået</a:t>
            </a:r>
          </a:p>
        </p:txBody>
      </p:sp>
      <p:pic>
        <p:nvPicPr>
          <p:cNvPr id="11" name="Grafik 10" descr="Timeglas 90% med massiv udfyldning">
            <a:extLst>
              <a:ext uri="{FF2B5EF4-FFF2-40B4-BE49-F238E27FC236}">
                <a16:creationId xmlns:a16="http://schemas.microsoft.com/office/drawing/2014/main" id="{B3AC54FB-029B-7F40-E0DF-92439631B6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950" y="2182298"/>
            <a:ext cx="249335" cy="249335"/>
          </a:xfrm>
          <a:prstGeom prst="rect">
            <a:avLst/>
          </a:prstGeom>
        </p:spPr>
      </p:pic>
      <p:pic>
        <p:nvPicPr>
          <p:cNvPr id="14" name="Grafik 13" descr="Hammer med massiv udfyldning">
            <a:extLst>
              <a:ext uri="{FF2B5EF4-FFF2-40B4-BE49-F238E27FC236}">
                <a16:creationId xmlns:a16="http://schemas.microsoft.com/office/drawing/2014/main" id="{C97FC613-5325-3D95-8393-687E04B4BB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093" y="1664942"/>
            <a:ext cx="273050" cy="273050"/>
          </a:xfrm>
          <a:prstGeom prst="rect">
            <a:avLst/>
          </a:prstGeom>
        </p:spPr>
      </p:pic>
      <p:pic>
        <p:nvPicPr>
          <p:cNvPr id="16" name="Grafik 15" descr="Stopur med massiv udfyldning">
            <a:extLst>
              <a:ext uri="{FF2B5EF4-FFF2-40B4-BE49-F238E27FC236}">
                <a16:creationId xmlns:a16="http://schemas.microsoft.com/office/drawing/2014/main" id="{F7E3087D-2410-EC61-AF43-BC5A797C6E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5244" y="2684654"/>
            <a:ext cx="278899" cy="278899"/>
          </a:xfrm>
          <a:prstGeom prst="rect">
            <a:avLst/>
          </a:prstGeom>
        </p:spPr>
      </p:pic>
      <p:sp>
        <p:nvSpPr>
          <p:cNvPr id="21" name="Tekstfelt 20">
            <a:extLst>
              <a:ext uri="{FF2B5EF4-FFF2-40B4-BE49-F238E27FC236}">
                <a16:creationId xmlns:a16="http://schemas.microsoft.com/office/drawing/2014/main" id="{8F25153C-3008-5B00-1254-76C22F83F005}"/>
              </a:ext>
            </a:extLst>
          </p:cNvPr>
          <p:cNvSpPr txBox="1"/>
          <p:nvPr/>
        </p:nvSpPr>
        <p:spPr>
          <a:xfrm>
            <a:off x="1606307" y="3207335"/>
            <a:ext cx="5404093" cy="243300"/>
          </a:xfrm>
          <a:prstGeom prst="rect">
            <a:avLst/>
          </a:prstGeom>
          <a:noFill/>
          <a:ln>
            <a:noFill/>
          </a:ln>
        </p:spPr>
        <p:txBody>
          <a:bodyPr wrap="square" rtlCol="0">
            <a:noAutofit/>
          </a:bodyPr>
          <a:lstStyle/>
          <a:p>
            <a:pPr algn="l"/>
            <a:r>
              <a:rPr lang="da-DK" sz="900" dirty="0">
                <a:latin typeface="Helvetica" pitchFamily="2" charset="0"/>
                <a:cs typeface="Arial"/>
              </a:rPr>
              <a:t>Sagsbehandler skal på tilbage til trin ‘Angiv sagsoplysninger’ for at KP tjekker borgers berettigelse igen </a:t>
            </a:r>
          </a:p>
        </p:txBody>
      </p:sp>
      <p:sp>
        <p:nvSpPr>
          <p:cNvPr id="23" name="Ellipse 22">
            <a:extLst>
              <a:ext uri="{FF2B5EF4-FFF2-40B4-BE49-F238E27FC236}">
                <a16:creationId xmlns:a16="http://schemas.microsoft.com/office/drawing/2014/main" id="{01E01E1F-047B-3E49-1272-4F6DFA0CD83A}"/>
              </a:ext>
            </a:extLst>
          </p:cNvPr>
          <p:cNvSpPr/>
          <p:nvPr/>
        </p:nvSpPr>
        <p:spPr>
          <a:xfrm>
            <a:off x="828156" y="3119376"/>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24" name="Grafik 23" descr="Afspil med massiv udfyldning">
            <a:extLst>
              <a:ext uri="{FF2B5EF4-FFF2-40B4-BE49-F238E27FC236}">
                <a16:creationId xmlns:a16="http://schemas.microsoft.com/office/drawing/2014/main" id="{4558E3DB-EEA6-175D-744F-040F174697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5244" y="3142872"/>
            <a:ext cx="352498" cy="352498"/>
          </a:xfrm>
          <a:prstGeom prst="rect">
            <a:avLst/>
          </a:prstGeom>
        </p:spPr>
      </p:pic>
      <p:cxnSp>
        <p:nvCxnSpPr>
          <p:cNvPr id="30" name="Forbindelse: buet 29">
            <a:extLst>
              <a:ext uri="{FF2B5EF4-FFF2-40B4-BE49-F238E27FC236}">
                <a16:creationId xmlns:a16="http://schemas.microsoft.com/office/drawing/2014/main" id="{8398B379-F190-51BA-7B65-FEC60700B322}"/>
              </a:ext>
            </a:extLst>
          </p:cNvPr>
          <p:cNvCxnSpPr>
            <a:stCxn id="23" idx="2"/>
            <a:endCxn id="4" idx="2"/>
          </p:cNvCxnSpPr>
          <p:nvPr/>
        </p:nvCxnSpPr>
        <p:spPr bwMode="auto">
          <a:xfrm rot="10800000" flipH="1">
            <a:off x="828156" y="1305864"/>
            <a:ext cx="9558" cy="2025298"/>
          </a:xfrm>
          <a:prstGeom prst="curvedConnector3">
            <a:avLst>
              <a:gd name="adj1" fmla="val -2391714"/>
            </a:avLst>
          </a:prstGeom>
          <a:ln>
            <a:headEnd type="none" w="med" len="med"/>
            <a:tailEnd type="triangle"/>
          </a:ln>
          <a:extLst>
            <a:ext uri="{909E8E84-426E-40dd-AFC4-6F175D3DCCD1}">
              <a14:hiddenFill xmlns:a14="http://schemas.microsoft.com/office/drawing/2010/main" xmlns="">
                <a:noFill/>
              </a14:hiddenFill>
            </a:ext>
          </a:extLst>
        </p:spPr>
        <p:style>
          <a:lnRef idx="1">
            <a:schemeClr val="dk1"/>
          </a:lnRef>
          <a:fillRef idx="0">
            <a:schemeClr val="dk1"/>
          </a:fillRef>
          <a:effectRef idx="0">
            <a:schemeClr val="dk1"/>
          </a:effectRef>
          <a:fontRef idx="minor">
            <a:schemeClr val="tx1"/>
          </a:fontRef>
        </p:style>
      </p:cxnSp>
      <p:sp>
        <p:nvSpPr>
          <p:cNvPr id="31" name="Ellipse 30">
            <a:extLst>
              <a:ext uri="{FF2B5EF4-FFF2-40B4-BE49-F238E27FC236}">
                <a16:creationId xmlns:a16="http://schemas.microsoft.com/office/drawing/2014/main" id="{E435DB7A-5BC3-2132-E4F0-05DEFDDC53EA}"/>
              </a:ext>
            </a:extLst>
          </p:cNvPr>
          <p:cNvSpPr/>
          <p:nvPr/>
        </p:nvSpPr>
        <p:spPr>
          <a:xfrm>
            <a:off x="811324" y="4657012"/>
            <a:ext cx="406886" cy="448813"/>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32" name="Grafik 31" descr="Afkrydsning med massiv udfyldning">
            <a:extLst>
              <a:ext uri="{FF2B5EF4-FFF2-40B4-BE49-F238E27FC236}">
                <a16:creationId xmlns:a16="http://schemas.microsoft.com/office/drawing/2014/main" id="{5BB069CE-21E7-52FA-2A6A-169E12B79C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5244" y="4751903"/>
            <a:ext cx="254000" cy="269136"/>
          </a:xfrm>
          <a:prstGeom prst="rect">
            <a:avLst/>
          </a:prstGeom>
        </p:spPr>
      </p:pic>
      <p:sp>
        <p:nvSpPr>
          <p:cNvPr id="38" name="Ellipse 37">
            <a:extLst>
              <a:ext uri="{FF2B5EF4-FFF2-40B4-BE49-F238E27FC236}">
                <a16:creationId xmlns:a16="http://schemas.microsoft.com/office/drawing/2014/main" id="{4963A540-CDAE-38A2-382B-36EFF3D8E1C5}"/>
              </a:ext>
            </a:extLst>
          </p:cNvPr>
          <p:cNvSpPr/>
          <p:nvPr/>
        </p:nvSpPr>
        <p:spPr>
          <a:xfrm>
            <a:off x="840646" y="4153177"/>
            <a:ext cx="406886" cy="409690"/>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39" name="Grafik 38" descr="Konvolut med massiv udfyldning">
            <a:extLst>
              <a:ext uri="{FF2B5EF4-FFF2-40B4-BE49-F238E27FC236}">
                <a16:creationId xmlns:a16="http://schemas.microsoft.com/office/drawing/2014/main" id="{6C4FA858-2578-BA6C-3576-2BC12F79B7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101" y="4214648"/>
            <a:ext cx="242548" cy="234599"/>
          </a:xfrm>
          <a:prstGeom prst="rect">
            <a:avLst/>
          </a:prstGeom>
        </p:spPr>
      </p:pic>
      <p:sp>
        <p:nvSpPr>
          <p:cNvPr id="48" name="Ellipse 47">
            <a:extLst>
              <a:ext uri="{FF2B5EF4-FFF2-40B4-BE49-F238E27FC236}">
                <a16:creationId xmlns:a16="http://schemas.microsoft.com/office/drawing/2014/main" id="{60EEB143-A42B-571F-CFD3-76CE6428CA6C}"/>
              </a:ext>
            </a:extLst>
          </p:cNvPr>
          <p:cNvSpPr/>
          <p:nvPr/>
        </p:nvSpPr>
        <p:spPr>
          <a:xfrm>
            <a:off x="837714" y="3635460"/>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49" name="Grafik 48" descr="Hammer med massiv udfyldning">
            <a:extLst>
              <a:ext uri="{FF2B5EF4-FFF2-40B4-BE49-F238E27FC236}">
                <a16:creationId xmlns:a16="http://schemas.microsoft.com/office/drawing/2014/main" id="{AF79FA45-B4F8-8176-B1F9-E069F9D467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093" y="3697618"/>
            <a:ext cx="273050" cy="273050"/>
          </a:xfrm>
          <a:prstGeom prst="rect">
            <a:avLst/>
          </a:prstGeom>
        </p:spPr>
      </p:pic>
      <p:sp>
        <p:nvSpPr>
          <p:cNvPr id="50" name="Tekstfelt 49">
            <a:extLst>
              <a:ext uri="{FF2B5EF4-FFF2-40B4-BE49-F238E27FC236}">
                <a16:creationId xmlns:a16="http://schemas.microsoft.com/office/drawing/2014/main" id="{222E50E9-FD43-4B44-2AD4-DA67E661189B}"/>
              </a:ext>
            </a:extLst>
          </p:cNvPr>
          <p:cNvSpPr txBox="1"/>
          <p:nvPr/>
        </p:nvSpPr>
        <p:spPr>
          <a:xfrm>
            <a:off x="1076090" y="3450634"/>
            <a:ext cx="249456" cy="261610"/>
          </a:xfrm>
          <a:prstGeom prst="rect">
            <a:avLst/>
          </a:prstGeom>
          <a:noFill/>
          <a:ln>
            <a:noFill/>
          </a:ln>
        </p:spPr>
        <p:txBody>
          <a:bodyPr wrap="square">
            <a:spAutoFit/>
          </a:bodyPr>
          <a:lstStyle/>
          <a:p>
            <a:endParaRPr lang="da-DK" sz="1100" dirty="0"/>
          </a:p>
        </p:txBody>
      </p:sp>
      <p:sp>
        <p:nvSpPr>
          <p:cNvPr id="56" name="Tekstfelt 55">
            <a:extLst>
              <a:ext uri="{FF2B5EF4-FFF2-40B4-BE49-F238E27FC236}">
                <a16:creationId xmlns:a16="http://schemas.microsoft.com/office/drawing/2014/main" id="{6F0F52E5-502E-E069-8889-EB781C51BE02}"/>
              </a:ext>
            </a:extLst>
          </p:cNvPr>
          <p:cNvSpPr txBox="1"/>
          <p:nvPr/>
        </p:nvSpPr>
        <p:spPr>
          <a:xfrm>
            <a:off x="1606307" y="4210297"/>
            <a:ext cx="5404093" cy="243300"/>
          </a:xfrm>
          <a:prstGeom prst="rect">
            <a:avLst/>
          </a:prstGeom>
          <a:noFill/>
          <a:ln>
            <a:noFill/>
          </a:ln>
        </p:spPr>
        <p:txBody>
          <a:bodyPr wrap="square" rtlCol="0">
            <a:noAutofit/>
          </a:bodyPr>
          <a:lstStyle/>
          <a:p>
            <a:pPr algn="l"/>
            <a:r>
              <a:rPr lang="da-DK" sz="900" dirty="0">
                <a:latin typeface="Helvetica" pitchFamily="2" charset="0"/>
                <a:cs typeface="Arial"/>
              </a:rPr>
              <a:t>Sagsbehandler danner og send afslag</a:t>
            </a:r>
          </a:p>
        </p:txBody>
      </p:sp>
      <p:sp>
        <p:nvSpPr>
          <p:cNvPr id="57" name="Tekstfelt 56">
            <a:extLst>
              <a:ext uri="{FF2B5EF4-FFF2-40B4-BE49-F238E27FC236}">
                <a16:creationId xmlns:a16="http://schemas.microsoft.com/office/drawing/2014/main" id="{13DDE1D3-52C3-00E2-2E8D-31AAEBB809A8}"/>
              </a:ext>
            </a:extLst>
          </p:cNvPr>
          <p:cNvSpPr txBox="1"/>
          <p:nvPr/>
        </p:nvSpPr>
        <p:spPr>
          <a:xfrm>
            <a:off x="1606550" y="3722336"/>
            <a:ext cx="4648438" cy="400050"/>
          </a:xfrm>
          <a:prstGeom prst="rect">
            <a:avLst/>
          </a:prstGeom>
          <a:noFill/>
          <a:ln>
            <a:noFill/>
          </a:ln>
        </p:spPr>
        <p:txBody>
          <a:bodyPr wrap="square" rtlCol="0">
            <a:noAutofit/>
          </a:bodyPr>
          <a:lstStyle/>
          <a:p>
            <a:pPr algn="l"/>
            <a:r>
              <a:rPr lang="da-DK" sz="900" dirty="0">
                <a:latin typeface="Helvetica" pitchFamily="2" charset="0"/>
                <a:cs typeface="Arial"/>
              </a:rPr>
              <a:t>KP oplyser at borger er berettiget</a:t>
            </a:r>
          </a:p>
        </p:txBody>
      </p:sp>
      <p:sp>
        <p:nvSpPr>
          <p:cNvPr id="58" name="Tekstfelt 57">
            <a:extLst>
              <a:ext uri="{FF2B5EF4-FFF2-40B4-BE49-F238E27FC236}">
                <a16:creationId xmlns:a16="http://schemas.microsoft.com/office/drawing/2014/main" id="{57DC3563-3611-F96F-0257-C1E06D34A26B}"/>
              </a:ext>
            </a:extLst>
          </p:cNvPr>
          <p:cNvSpPr txBox="1"/>
          <p:nvPr/>
        </p:nvSpPr>
        <p:spPr>
          <a:xfrm>
            <a:off x="1614001" y="4767846"/>
            <a:ext cx="5689600" cy="400050"/>
          </a:xfrm>
          <a:prstGeom prst="rect">
            <a:avLst/>
          </a:prstGeom>
          <a:noFill/>
          <a:ln>
            <a:noFill/>
          </a:ln>
        </p:spPr>
        <p:txBody>
          <a:bodyPr wrap="square" rtlCol="0">
            <a:noAutofit/>
          </a:bodyPr>
          <a:lstStyle/>
          <a:p>
            <a:pPr algn="l"/>
            <a:r>
              <a:rPr lang="da-DK" sz="900" dirty="0">
                <a:latin typeface="Helvetica" pitchFamily="2" charset="0"/>
                <a:cs typeface="Arial"/>
              </a:rPr>
              <a:t>Sagsbehandler afslutter opgaven</a:t>
            </a:r>
          </a:p>
        </p:txBody>
      </p:sp>
    </p:spTree>
    <p:extLst>
      <p:ext uri="{BB962C8B-B14F-4D97-AF65-F5344CB8AC3E}">
        <p14:creationId xmlns:p14="http://schemas.microsoft.com/office/powerpoint/2010/main" val="2266488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E3617BFE-E8E9-A262-E197-46A88C9BDB80}"/>
              </a:ext>
            </a:extLst>
          </p:cNvPr>
          <p:cNvSpPr/>
          <p:nvPr/>
        </p:nvSpPr>
        <p:spPr>
          <a:xfrm>
            <a:off x="837714" y="1602784"/>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3" name="Pladsholder til tekst 2">
            <a:extLst>
              <a:ext uri="{FF2B5EF4-FFF2-40B4-BE49-F238E27FC236}">
                <a16:creationId xmlns:a16="http://schemas.microsoft.com/office/drawing/2014/main" id="{E5697627-0274-EACA-1B4D-67D2C7B504BF}"/>
              </a:ext>
            </a:extLst>
          </p:cNvPr>
          <p:cNvSpPr>
            <a:spLocks noGrp="1"/>
          </p:cNvSpPr>
          <p:nvPr>
            <p:ph type="body" sz="quarter" idx="11"/>
          </p:nvPr>
        </p:nvSpPr>
        <p:spPr/>
        <p:txBody>
          <a:bodyPr/>
          <a:lstStyle/>
          <a:p>
            <a:r>
              <a:rPr lang="da-DK" dirty="0"/>
              <a:t>Automatisk sagsbehandling</a:t>
            </a:r>
          </a:p>
        </p:txBody>
      </p:sp>
      <p:pic>
        <p:nvPicPr>
          <p:cNvPr id="8" name="Grafik 7" descr="Timeglas 90% med massiv udfyldning">
            <a:extLst>
              <a:ext uri="{FF2B5EF4-FFF2-40B4-BE49-F238E27FC236}">
                <a16:creationId xmlns:a16="http://schemas.microsoft.com/office/drawing/2014/main" id="{3EFCC2F3-772B-377D-B535-DC77F0E5FC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896" y="1696252"/>
            <a:ext cx="249335" cy="249335"/>
          </a:xfrm>
          <a:prstGeom prst="rect">
            <a:avLst/>
          </a:prstGeom>
        </p:spPr>
      </p:pic>
      <p:sp>
        <p:nvSpPr>
          <p:cNvPr id="26" name="Tekstfelt 25">
            <a:extLst>
              <a:ext uri="{FF2B5EF4-FFF2-40B4-BE49-F238E27FC236}">
                <a16:creationId xmlns:a16="http://schemas.microsoft.com/office/drawing/2014/main" id="{8D8F2FDE-1DB9-4D98-F543-FE1BE560A8AD}"/>
              </a:ext>
            </a:extLst>
          </p:cNvPr>
          <p:cNvSpPr txBox="1"/>
          <p:nvPr/>
        </p:nvSpPr>
        <p:spPr>
          <a:xfrm>
            <a:off x="1593612" y="1576530"/>
            <a:ext cx="5689600" cy="400050"/>
          </a:xfrm>
          <a:prstGeom prst="rect">
            <a:avLst/>
          </a:prstGeom>
          <a:noFill/>
          <a:ln>
            <a:noFill/>
          </a:ln>
        </p:spPr>
        <p:txBody>
          <a:bodyPr wrap="square" rtlCol="0">
            <a:noAutofit/>
          </a:bodyPr>
          <a:lstStyle/>
          <a:p>
            <a:pPr algn="l"/>
            <a:r>
              <a:rPr lang="da-DK" sz="900" dirty="0">
                <a:latin typeface="Helvetica" pitchFamily="2" charset="0"/>
                <a:cs typeface="Arial"/>
              </a:rPr>
              <a:t>Når en opgave er i ventetrin fremgår opgaven ikke af opgaveindbakken. Når frist på ventetrin er nået, fremgå opgaven igen af at opgaveindbakken. Opgaven fremgår på borgers overblik under ubehandlet opgaver.</a:t>
            </a:r>
          </a:p>
        </p:txBody>
      </p:sp>
      <p:sp>
        <p:nvSpPr>
          <p:cNvPr id="7" name="Tekstfelt 6">
            <a:extLst>
              <a:ext uri="{FF2B5EF4-FFF2-40B4-BE49-F238E27FC236}">
                <a16:creationId xmlns:a16="http://schemas.microsoft.com/office/drawing/2014/main" id="{EE55A1C4-FF5F-C8BD-68AC-085A234D8E8E}"/>
              </a:ext>
            </a:extLst>
          </p:cNvPr>
          <p:cNvSpPr txBox="1"/>
          <p:nvPr/>
        </p:nvSpPr>
        <p:spPr>
          <a:xfrm>
            <a:off x="862820" y="2708038"/>
            <a:ext cx="249456" cy="261610"/>
          </a:xfrm>
          <a:prstGeom prst="rect">
            <a:avLst/>
          </a:prstGeom>
          <a:noFill/>
          <a:ln>
            <a:noFill/>
          </a:ln>
        </p:spPr>
        <p:txBody>
          <a:bodyPr wrap="square">
            <a:spAutoFit/>
          </a:bodyPr>
          <a:lstStyle/>
          <a:p>
            <a:r>
              <a:rPr lang="da-DK" sz="1100" dirty="0"/>
              <a:t>§</a:t>
            </a:r>
          </a:p>
        </p:txBody>
      </p:sp>
      <p:sp>
        <p:nvSpPr>
          <p:cNvPr id="9" name="Tekstfelt 8">
            <a:extLst>
              <a:ext uri="{FF2B5EF4-FFF2-40B4-BE49-F238E27FC236}">
                <a16:creationId xmlns:a16="http://schemas.microsoft.com/office/drawing/2014/main" id="{8813669E-AA36-7039-7421-1F4971E249B0}"/>
              </a:ext>
            </a:extLst>
          </p:cNvPr>
          <p:cNvSpPr txBox="1"/>
          <p:nvPr/>
        </p:nvSpPr>
        <p:spPr>
          <a:xfrm>
            <a:off x="1593612" y="2190998"/>
            <a:ext cx="5689600" cy="400050"/>
          </a:xfrm>
          <a:prstGeom prst="rect">
            <a:avLst/>
          </a:prstGeom>
          <a:noFill/>
          <a:ln>
            <a:noFill/>
          </a:ln>
        </p:spPr>
        <p:txBody>
          <a:bodyPr wrap="square" rtlCol="0">
            <a:noAutofit/>
          </a:bodyPr>
          <a:lstStyle/>
          <a:p>
            <a:pPr algn="l"/>
            <a:r>
              <a:rPr lang="da-DK" sz="900" dirty="0">
                <a:latin typeface="Helvetica" pitchFamily="2" charset="0"/>
                <a:cs typeface="Arial"/>
              </a:rPr>
              <a:t>Når vi modtager oplysninger fra Udbetaling Danmark, vil KP automatisk tage opgaven ud af ventetrin og tjekke borgeres berettigelse</a:t>
            </a:r>
          </a:p>
        </p:txBody>
      </p:sp>
      <p:sp>
        <p:nvSpPr>
          <p:cNvPr id="20" name="Ellipse 19">
            <a:extLst>
              <a:ext uri="{FF2B5EF4-FFF2-40B4-BE49-F238E27FC236}">
                <a16:creationId xmlns:a16="http://schemas.microsoft.com/office/drawing/2014/main" id="{67F02968-A55F-4194-6836-A8A3CEB0B98C}"/>
              </a:ext>
            </a:extLst>
          </p:cNvPr>
          <p:cNvSpPr/>
          <p:nvPr/>
        </p:nvSpPr>
        <p:spPr>
          <a:xfrm>
            <a:off x="834175" y="2190998"/>
            <a:ext cx="406886" cy="423572"/>
          </a:xfrm>
          <a:prstGeom prst="ellipse">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Bodoni MT Black" panose="020B0604020202020204" pitchFamily="18" charset="0"/>
                <a:cs typeface="Arial"/>
              </a:rPr>
              <a:t>i</a:t>
            </a:r>
          </a:p>
        </p:txBody>
      </p:sp>
      <p:sp>
        <p:nvSpPr>
          <p:cNvPr id="41" name="Tekstfelt 40">
            <a:extLst>
              <a:ext uri="{FF2B5EF4-FFF2-40B4-BE49-F238E27FC236}">
                <a16:creationId xmlns:a16="http://schemas.microsoft.com/office/drawing/2014/main" id="{07BDCA0B-A81F-3A32-D4F5-36ECFBC003B4}"/>
              </a:ext>
            </a:extLst>
          </p:cNvPr>
          <p:cNvSpPr txBox="1"/>
          <p:nvPr/>
        </p:nvSpPr>
        <p:spPr>
          <a:xfrm>
            <a:off x="1614001" y="2719024"/>
            <a:ext cx="5689600" cy="400050"/>
          </a:xfrm>
          <a:prstGeom prst="rect">
            <a:avLst/>
          </a:prstGeom>
          <a:noFill/>
          <a:ln>
            <a:noFill/>
          </a:ln>
        </p:spPr>
        <p:txBody>
          <a:bodyPr wrap="square" rtlCol="0">
            <a:noAutofit/>
          </a:bodyPr>
          <a:lstStyle/>
          <a:p>
            <a:pPr algn="l"/>
            <a:r>
              <a:rPr lang="da-DK" sz="900" dirty="0">
                <a:latin typeface="Helvetica" pitchFamily="2" charset="0"/>
                <a:cs typeface="Arial"/>
              </a:rPr>
              <a:t>I det automatisk flow tjekker KP borgeres berettigelse inden der sendes brev til borger. Der er både inden der sendes mangler, agterskrivelse, helbredstillægskort eller afslag. </a:t>
            </a:r>
          </a:p>
        </p:txBody>
      </p:sp>
      <p:sp>
        <p:nvSpPr>
          <p:cNvPr id="52" name="Tekstfelt 51">
            <a:extLst>
              <a:ext uri="{FF2B5EF4-FFF2-40B4-BE49-F238E27FC236}">
                <a16:creationId xmlns:a16="http://schemas.microsoft.com/office/drawing/2014/main" id="{3E372283-A058-9596-F66F-13D178ADF72D}"/>
              </a:ext>
            </a:extLst>
          </p:cNvPr>
          <p:cNvSpPr txBox="1"/>
          <p:nvPr/>
        </p:nvSpPr>
        <p:spPr>
          <a:xfrm>
            <a:off x="834175" y="3541782"/>
            <a:ext cx="6449037" cy="400050"/>
          </a:xfrm>
          <a:prstGeom prst="rect">
            <a:avLst/>
          </a:prstGeom>
          <a:noFill/>
          <a:ln>
            <a:noFill/>
          </a:ln>
        </p:spPr>
        <p:txBody>
          <a:bodyPr wrap="square" rtlCol="0">
            <a:noAutofit/>
          </a:bodyPr>
          <a:lstStyle/>
          <a:p>
            <a:pPr algn="l"/>
            <a:r>
              <a:rPr lang="da-DK" sz="900" b="1" dirty="0">
                <a:latin typeface="Helvetica" pitchFamily="2" charset="0"/>
                <a:cs typeface="Arial"/>
              </a:rPr>
              <a:t>Vigtigt:</a:t>
            </a:r>
            <a:r>
              <a:rPr lang="da-DK" sz="900" dirty="0">
                <a:latin typeface="Helvetica" pitchFamily="2" charset="0"/>
                <a:cs typeface="Arial"/>
              </a:rPr>
              <a:t> Hvis der ligger en ubehandlet ‘Modtag post’ opgave på borger, vil KP ikke automatisk træffe en afgørelse. Det er for at sikre at vi ikke træffer afgørelse uden at have belyst hele  sagen.</a:t>
            </a:r>
          </a:p>
        </p:txBody>
      </p:sp>
      <p:sp>
        <p:nvSpPr>
          <p:cNvPr id="12" name="Titel 11">
            <a:extLst>
              <a:ext uri="{FF2B5EF4-FFF2-40B4-BE49-F238E27FC236}">
                <a16:creationId xmlns:a16="http://schemas.microsoft.com/office/drawing/2014/main" id="{24FBBEAA-9DA2-259F-4B65-4BCD7941370A}"/>
              </a:ext>
            </a:extLst>
          </p:cNvPr>
          <p:cNvSpPr>
            <a:spLocks noGrp="1"/>
          </p:cNvSpPr>
          <p:nvPr>
            <p:ph type="title"/>
          </p:nvPr>
        </p:nvSpPr>
        <p:spPr/>
        <p:txBody>
          <a:bodyPr/>
          <a:lstStyle/>
          <a:p>
            <a:r>
              <a:rPr lang="da-DK" dirty="0"/>
              <a:t>Uddybning af trin og begreber </a:t>
            </a:r>
          </a:p>
        </p:txBody>
      </p:sp>
    </p:spTree>
    <p:extLst>
      <p:ext uri="{BB962C8B-B14F-4D97-AF65-F5344CB8AC3E}">
        <p14:creationId xmlns:p14="http://schemas.microsoft.com/office/powerpoint/2010/main" val="4111098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4B196-0483-1AC5-CCFC-5531ED21C07F}"/>
              </a:ext>
            </a:extLst>
          </p:cNvPr>
          <p:cNvSpPr>
            <a:spLocks noGrp="1"/>
          </p:cNvSpPr>
          <p:nvPr>
            <p:ph type="title"/>
          </p:nvPr>
        </p:nvSpPr>
        <p:spPr/>
        <p:txBody>
          <a:bodyPr/>
          <a:lstStyle/>
          <a:p>
            <a:r>
              <a:rPr lang="da-DK" dirty="0"/>
              <a:t>Korte demooptagelser for hhv. manuel og automatisk behandling ligger på </a:t>
            </a:r>
            <a:r>
              <a:rPr lang="da-DK" dirty="0" err="1">
                <a:hlinkClick r:id="rId2"/>
              </a:rPr>
              <a:t>KOMBITs</a:t>
            </a:r>
            <a:r>
              <a:rPr lang="da-DK" dirty="0">
                <a:hlinkClick r:id="rId2"/>
              </a:rPr>
              <a:t> dokumentbibliotek</a:t>
            </a:r>
            <a:r>
              <a:rPr lang="da-DK" dirty="0"/>
              <a:t> </a:t>
            </a:r>
          </a:p>
        </p:txBody>
      </p:sp>
      <p:sp>
        <p:nvSpPr>
          <p:cNvPr id="3" name="Pladsholder til dato 2">
            <a:extLst>
              <a:ext uri="{FF2B5EF4-FFF2-40B4-BE49-F238E27FC236}">
                <a16:creationId xmlns:a16="http://schemas.microsoft.com/office/drawing/2014/main" id="{A481B544-5CC3-0187-AA04-3083CC9C54E6}"/>
              </a:ext>
            </a:extLst>
          </p:cNvPr>
          <p:cNvSpPr>
            <a:spLocks noGrp="1"/>
          </p:cNvSpPr>
          <p:nvPr>
            <p:ph type="dt" sz="half" idx="10"/>
          </p:nvPr>
        </p:nvSpPr>
        <p:spPr/>
        <p:txBody>
          <a:bodyPr/>
          <a:lstStyle/>
          <a:p>
            <a:fld id="{29446131-38B3-4306-8CD2-F944BA423F13}" type="datetime1">
              <a:rPr lang="en-US" smtClean="0"/>
              <a:t>6/22/2023</a:t>
            </a:fld>
            <a:endParaRPr lang="en-US" dirty="0"/>
          </a:p>
        </p:txBody>
      </p:sp>
      <p:sp>
        <p:nvSpPr>
          <p:cNvPr id="4" name="Pladsholder til slidenummer 3">
            <a:extLst>
              <a:ext uri="{FF2B5EF4-FFF2-40B4-BE49-F238E27FC236}">
                <a16:creationId xmlns:a16="http://schemas.microsoft.com/office/drawing/2014/main" id="{486BA5D5-83F9-38AA-7A94-4483CB490D49}"/>
              </a:ext>
            </a:extLst>
          </p:cNvPr>
          <p:cNvSpPr>
            <a:spLocks noGrp="1"/>
          </p:cNvSpPr>
          <p:nvPr>
            <p:ph type="sldNum" sz="quarter" idx="12"/>
          </p:nvPr>
        </p:nvSpPr>
        <p:spPr/>
        <p:txBody>
          <a:bodyPr/>
          <a:lstStyle/>
          <a:p>
            <a:fld id="{74E22A33-96DC-4C2E-AB13-0BE35979BFC0}" type="slidenum">
              <a:rPr lang="en-US" smtClean="0"/>
              <a:t>17</a:t>
            </a:fld>
            <a:endParaRPr lang="en-US" dirty="0"/>
          </a:p>
        </p:txBody>
      </p:sp>
      <p:sp>
        <p:nvSpPr>
          <p:cNvPr id="5" name="Pladsholder til tekst 4">
            <a:extLst>
              <a:ext uri="{FF2B5EF4-FFF2-40B4-BE49-F238E27FC236}">
                <a16:creationId xmlns:a16="http://schemas.microsoft.com/office/drawing/2014/main" id="{52A54AD6-D737-FCE3-7A94-0DCCE69AD9D1}"/>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9289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Opgavepakke pop-up workshops</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628824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udendørs, sky, bygning, træ&#10;&#10;Automatisk genereret beskrivelse">
            <a:extLst>
              <a:ext uri="{FF2B5EF4-FFF2-40B4-BE49-F238E27FC236}">
                <a16:creationId xmlns:a16="http://schemas.microsoft.com/office/drawing/2014/main" id="{6DE59650-4245-6C23-4E91-C65A5EB6C89F}"/>
              </a:ext>
            </a:extLst>
          </p:cNvPr>
          <p:cNvPicPr>
            <a:picLocks noGrp="1" noChangeAspect="1"/>
          </p:cNvPicPr>
          <p:nvPr>
            <p:ph type="pic" sz="quarter" idx="12"/>
          </p:nvPr>
        </p:nvPicPr>
        <p:blipFill>
          <a:blip r:embed="rId3"/>
          <a:srcRect t="25000" b="25000"/>
          <a:stretch>
            <a:fillRect/>
          </a:stretch>
        </p:blipFill>
        <p:spPr/>
      </p:pic>
      <p:sp>
        <p:nvSpPr>
          <p:cNvPr id="3" name="Titel 2">
            <a:extLst>
              <a:ext uri="{FF2B5EF4-FFF2-40B4-BE49-F238E27FC236}">
                <a16:creationId xmlns:a16="http://schemas.microsoft.com/office/drawing/2014/main" id="{CE1BA296-977E-5D39-9BCA-8E725C6A456E}"/>
              </a:ext>
            </a:extLst>
          </p:cNvPr>
          <p:cNvSpPr>
            <a:spLocks noGrp="1"/>
          </p:cNvSpPr>
          <p:nvPr>
            <p:ph type="title"/>
          </p:nvPr>
        </p:nvSpPr>
        <p:spPr/>
        <p:txBody>
          <a:bodyPr/>
          <a:lstStyle/>
          <a:p>
            <a:r>
              <a:rPr lang="da-DK" dirty="0"/>
              <a:t>Opsamling på ”pilot-pop-up”</a:t>
            </a:r>
          </a:p>
        </p:txBody>
      </p:sp>
      <p:sp>
        <p:nvSpPr>
          <p:cNvPr id="4" name="Pladsholder til tekst 3">
            <a:extLst>
              <a:ext uri="{FF2B5EF4-FFF2-40B4-BE49-F238E27FC236}">
                <a16:creationId xmlns:a16="http://schemas.microsoft.com/office/drawing/2014/main" id="{8C62E770-C280-F1E4-2C78-25E04FF13F43}"/>
              </a:ext>
            </a:extLst>
          </p:cNvPr>
          <p:cNvSpPr>
            <a:spLocks noGrp="1"/>
          </p:cNvSpPr>
          <p:nvPr>
            <p:ph type="body" sz="quarter" idx="10"/>
          </p:nvPr>
        </p:nvSpPr>
        <p:spPr/>
        <p:txBody>
          <a:bodyPr/>
          <a:lstStyle/>
          <a:p>
            <a:r>
              <a:rPr lang="da-DK" dirty="0"/>
              <a:t>Meget positiv feedback fra deltagerne.</a:t>
            </a:r>
          </a:p>
          <a:p>
            <a:r>
              <a:rPr lang="da-DK" dirty="0"/>
              <a:t>Opgavepakker blev sat op, testet og tilpassede undervejs.</a:t>
            </a:r>
          </a:p>
          <a:p>
            <a:r>
              <a:rPr lang="da-DK" dirty="0"/>
              <a:t>Deltagerne blev klædt på til at arbejde videre med opsætning. </a:t>
            </a:r>
          </a:p>
          <a:p>
            <a:r>
              <a:rPr lang="da-DK" dirty="0"/>
              <a:t>Ud over arbejde med opgavepakker opstod også ERFA-udveksling.</a:t>
            </a:r>
          </a:p>
        </p:txBody>
      </p:sp>
      <p:sp>
        <p:nvSpPr>
          <p:cNvPr id="5" name="Pladsholder til tekst 4">
            <a:extLst>
              <a:ext uri="{FF2B5EF4-FFF2-40B4-BE49-F238E27FC236}">
                <a16:creationId xmlns:a16="http://schemas.microsoft.com/office/drawing/2014/main" id="{56656AF6-F291-3A36-06A0-42FC40827032}"/>
              </a:ext>
            </a:extLst>
          </p:cNvPr>
          <p:cNvSpPr>
            <a:spLocks noGrp="1"/>
          </p:cNvSpPr>
          <p:nvPr>
            <p:ph type="body" sz="quarter" idx="11"/>
          </p:nvPr>
        </p:nvSpPr>
        <p:spPr/>
        <p:txBody>
          <a:bodyPr/>
          <a:lstStyle/>
          <a:p>
            <a:r>
              <a:rPr lang="da-DK" dirty="0"/>
              <a:t>Opgavepakker</a:t>
            </a:r>
          </a:p>
        </p:txBody>
      </p:sp>
      <p:sp>
        <p:nvSpPr>
          <p:cNvPr id="6" name="Pladsholder til tekst 5">
            <a:extLst>
              <a:ext uri="{FF2B5EF4-FFF2-40B4-BE49-F238E27FC236}">
                <a16:creationId xmlns:a16="http://schemas.microsoft.com/office/drawing/2014/main" id="{7CCE60C9-85BE-8F51-3471-84A591D0DD8C}"/>
              </a:ext>
            </a:extLst>
          </p:cNvPr>
          <p:cNvSpPr>
            <a:spLocks noGrp="1"/>
          </p:cNvSpPr>
          <p:nvPr>
            <p:ph type="body" sz="quarter" idx="18"/>
          </p:nvPr>
        </p:nvSpPr>
        <p:spPr/>
        <p:txBody>
          <a:bodyPr/>
          <a:lstStyle/>
          <a:p>
            <a:endParaRPr lang="da-DK"/>
          </a:p>
        </p:txBody>
      </p:sp>
      <p:sp>
        <p:nvSpPr>
          <p:cNvPr id="2" name="Tekstfelt 1">
            <a:extLst>
              <a:ext uri="{FF2B5EF4-FFF2-40B4-BE49-F238E27FC236}">
                <a16:creationId xmlns:a16="http://schemas.microsoft.com/office/drawing/2014/main" id="{845C4014-383F-9D89-EB35-6E3F88764327}"/>
              </a:ext>
            </a:extLst>
          </p:cNvPr>
          <p:cNvSpPr txBox="1"/>
          <p:nvPr/>
        </p:nvSpPr>
        <p:spPr>
          <a:xfrm>
            <a:off x="1007181" y="1764242"/>
            <a:ext cx="1739788" cy="606902"/>
          </a:xfrm>
          <a:prstGeom prst="rect">
            <a:avLst/>
          </a:prstGeom>
          <a:solidFill>
            <a:schemeClr val="tx2"/>
          </a:solidFill>
          <a:ln>
            <a:noFill/>
          </a:ln>
        </p:spPr>
        <p:txBody>
          <a:bodyPr wrap="square" rtlCol="0">
            <a:noAutofit/>
          </a:bodyPr>
          <a:lstStyle/>
          <a:p>
            <a:pPr algn="l"/>
            <a:r>
              <a:rPr lang="da-DK" sz="1400" dirty="0">
                <a:latin typeface="Helvetica" pitchFamily="2" charset="0"/>
                <a:cs typeface="Arial"/>
              </a:rPr>
              <a:t>Kort om oplevelsen fra Helsingør</a:t>
            </a:r>
          </a:p>
        </p:txBody>
      </p:sp>
    </p:spTree>
    <p:extLst>
      <p:ext uri="{BB962C8B-B14F-4D97-AF65-F5344CB8AC3E}">
        <p14:creationId xmlns:p14="http://schemas.microsoft.com/office/powerpoint/2010/main" val="364205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a:srcRect l="27552" r="27552"/>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Da vi er mange, skal du som udgangspunkt holde kamera og mikrofon slukket</a:t>
            </a:r>
          </a:p>
          <a:p>
            <a:pPr marL="257175" indent="-257175">
              <a:buFontTx/>
              <a:buChar char="-"/>
            </a:pPr>
            <a:endParaRPr lang="da-DK" dirty="0"/>
          </a:p>
          <a:p>
            <a:endParaRPr lang="da-DK" dirty="0"/>
          </a:p>
          <a:p>
            <a:endParaRPr lang="da-DK" dirty="0"/>
          </a:p>
          <a:p>
            <a:pPr indent="0">
              <a:buNone/>
            </a:pPr>
            <a:r>
              <a:rPr lang="da-DK" dirty="0"/>
              <a:t>Ræk hånden op og tænd mikrofon og kamera, når du har spørgsmål</a:t>
            </a:r>
          </a:p>
          <a:p>
            <a:endParaRPr lang="da-DK" dirty="0"/>
          </a:p>
          <a:p>
            <a:endParaRPr lang="da-DK" dirty="0"/>
          </a:p>
          <a:p>
            <a:endParaRPr lang="da-DK" dirty="0"/>
          </a:p>
          <a:p>
            <a:pPr indent="0">
              <a:buNone/>
            </a:pPr>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8" y="1703245"/>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264" y="1710776"/>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172264"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138" y="2973162"/>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44" y="2988224"/>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56" y="2988224"/>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556308"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686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11621D-168A-0EFB-6655-26C08977A260}"/>
              </a:ext>
            </a:extLst>
          </p:cNvPr>
          <p:cNvSpPr>
            <a:spLocks noGrp="1"/>
          </p:cNvSpPr>
          <p:nvPr>
            <p:ph type="title"/>
          </p:nvPr>
        </p:nvSpPr>
        <p:spPr/>
        <p:txBody>
          <a:bodyPr/>
          <a:lstStyle/>
          <a:p>
            <a:r>
              <a:rPr lang="da-DK" u="sng" dirty="0"/>
              <a:t>Tilmelding til workshops:</a:t>
            </a:r>
            <a:r>
              <a:rPr lang="da-DK" dirty="0"/>
              <a:t> </a:t>
            </a:r>
            <a:br>
              <a:rPr lang="da-DK" dirty="0"/>
            </a:br>
            <a:r>
              <a:rPr lang="da-DK" dirty="0">
                <a:hlinkClick r:id="rId2"/>
              </a:rPr>
              <a:t>Link til spørgeskema</a:t>
            </a:r>
            <a:br>
              <a:rPr lang="da-DK" dirty="0"/>
            </a:br>
            <a:br>
              <a:rPr lang="da-DK"/>
            </a:br>
            <a:r>
              <a:rPr lang="da-DK"/>
              <a:t>Deltagelse er gratis</a:t>
            </a:r>
            <a:endParaRPr lang="da-DK" dirty="0"/>
          </a:p>
        </p:txBody>
      </p:sp>
      <p:sp>
        <p:nvSpPr>
          <p:cNvPr id="3" name="Pladsholder til dato 2">
            <a:extLst>
              <a:ext uri="{FF2B5EF4-FFF2-40B4-BE49-F238E27FC236}">
                <a16:creationId xmlns:a16="http://schemas.microsoft.com/office/drawing/2014/main" id="{2A8C508D-8D54-693E-8130-167CA8249368}"/>
              </a:ext>
            </a:extLst>
          </p:cNvPr>
          <p:cNvSpPr>
            <a:spLocks noGrp="1"/>
          </p:cNvSpPr>
          <p:nvPr>
            <p:ph type="dt" sz="half" idx="10"/>
          </p:nvPr>
        </p:nvSpPr>
        <p:spPr/>
        <p:txBody>
          <a:bodyPr/>
          <a:lstStyle/>
          <a:p>
            <a:fld id="{27165CE0-CC95-463A-97CB-22E76D5CAF6D}" type="datetime1">
              <a:rPr lang="en-US" smtClean="0"/>
              <a:t>6/22/2023</a:t>
            </a:fld>
            <a:endParaRPr lang="en-US" dirty="0"/>
          </a:p>
        </p:txBody>
      </p:sp>
      <p:sp>
        <p:nvSpPr>
          <p:cNvPr id="4" name="Pladsholder til slidenummer 3">
            <a:extLst>
              <a:ext uri="{FF2B5EF4-FFF2-40B4-BE49-F238E27FC236}">
                <a16:creationId xmlns:a16="http://schemas.microsoft.com/office/drawing/2014/main" id="{DC127240-88B3-0CE9-BDF7-9CE6219EA7E8}"/>
              </a:ext>
            </a:extLst>
          </p:cNvPr>
          <p:cNvSpPr>
            <a:spLocks noGrp="1"/>
          </p:cNvSpPr>
          <p:nvPr>
            <p:ph type="sldNum" sz="quarter" idx="12"/>
          </p:nvPr>
        </p:nvSpPr>
        <p:spPr/>
        <p:txBody>
          <a:bodyPr/>
          <a:lstStyle/>
          <a:p>
            <a:fld id="{74E22A33-96DC-4C2E-AB13-0BE35979BFC0}" type="slidenum">
              <a:rPr lang="en-US" smtClean="0"/>
              <a:t>20</a:t>
            </a:fld>
            <a:endParaRPr lang="en-US" dirty="0"/>
          </a:p>
        </p:txBody>
      </p:sp>
      <p:sp>
        <p:nvSpPr>
          <p:cNvPr id="5" name="Pladsholder til tekst 4">
            <a:extLst>
              <a:ext uri="{FF2B5EF4-FFF2-40B4-BE49-F238E27FC236}">
                <a16:creationId xmlns:a16="http://schemas.microsoft.com/office/drawing/2014/main" id="{57BF40C6-C214-A687-997F-28D8E28941B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81826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79083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E718F9ED-1AEC-BD59-39D6-9B6C1963AFC3}"/>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50D50629-9C5E-6D44-1385-5354926AD747}"/>
              </a:ext>
            </a:extLst>
          </p:cNvPr>
          <p:cNvSpPr>
            <a:spLocks noGrp="1"/>
          </p:cNvSpPr>
          <p:nvPr>
            <p:ph type="body" sz="quarter" idx="17"/>
          </p:nvPr>
        </p:nvSpPr>
        <p:spPr/>
        <p:txBody>
          <a:bodyPr/>
          <a:lstStyle/>
          <a:p>
            <a:pPr indent="0">
              <a:buNone/>
            </a:pPr>
            <a:r>
              <a:rPr lang="da-DK" dirty="0"/>
              <a:t>Husk: I kan afvise en løsning i Min Support!</a:t>
            </a:r>
          </a:p>
          <a:p>
            <a:pPr lvl="1"/>
            <a:r>
              <a:rPr lang="da-DK" dirty="0"/>
              <a:t>Hvis I ikke er enige i, at en sag er blevet løst, skal I afvise sagen og tilføje en uddybende tekst. </a:t>
            </a:r>
          </a:p>
          <a:p>
            <a:pPr lvl="1"/>
            <a:r>
              <a:rPr lang="da-DK" dirty="0"/>
              <a:t>Hvis I alene skriver på sagen, vil det ikke blive set hos Netcompany. </a:t>
            </a:r>
          </a:p>
          <a:p>
            <a:endParaRPr lang="da-DK" dirty="0"/>
          </a:p>
        </p:txBody>
      </p:sp>
      <p:sp>
        <p:nvSpPr>
          <p:cNvPr id="4" name="Pladsholder til tekst 3">
            <a:extLst>
              <a:ext uri="{FF2B5EF4-FFF2-40B4-BE49-F238E27FC236}">
                <a16:creationId xmlns:a16="http://schemas.microsoft.com/office/drawing/2014/main" id="{C90DEBA3-F214-F3B2-9D33-75E49F33D0E4}"/>
              </a:ext>
            </a:extLst>
          </p:cNvPr>
          <p:cNvSpPr>
            <a:spLocks noGrp="1"/>
          </p:cNvSpPr>
          <p:nvPr>
            <p:ph type="body" sz="quarter" idx="16"/>
          </p:nvPr>
        </p:nvSpPr>
        <p:spPr/>
        <p:txBody>
          <a:bodyPr/>
          <a:lstStyle/>
          <a:p>
            <a:endParaRPr lang="da-DK"/>
          </a:p>
        </p:txBody>
      </p:sp>
      <p:pic>
        <p:nvPicPr>
          <p:cNvPr id="7" name="Billede 6">
            <a:extLst>
              <a:ext uri="{FF2B5EF4-FFF2-40B4-BE49-F238E27FC236}">
                <a16:creationId xmlns:a16="http://schemas.microsoft.com/office/drawing/2014/main" id="{1C8B8199-A9F8-E103-394D-30D20DA1DCED}"/>
              </a:ext>
            </a:extLst>
          </p:cNvPr>
          <p:cNvPicPr>
            <a:picLocks noChangeAspect="1"/>
          </p:cNvPicPr>
          <p:nvPr/>
        </p:nvPicPr>
        <p:blipFill>
          <a:blip r:embed="rId3"/>
          <a:stretch>
            <a:fillRect/>
          </a:stretch>
        </p:blipFill>
        <p:spPr>
          <a:xfrm>
            <a:off x="199072" y="2915250"/>
            <a:ext cx="5477639" cy="2076740"/>
          </a:xfrm>
          <a:prstGeom prst="rect">
            <a:avLst/>
          </a:prstGeom>
        </p:spPr>
      </p:pic>
      <p:sp>
        <p:nvSpPr>
          <p:cNvPr id="8" name="Rektangel: afrundede hjørner 7">
            <a:extLst>
              <a:ext uri="{FF2B5EF4-FFF2-40B4-BE49-F238E27FC236}">
                <a16:creationId xmlns:a16="http://schemas.microsoft.com/office/drawing/2014/main" id="{CD220A95-1C3B-7D0E-1AD8-997355CA2D82}"/>
              </a:ext>
            </a:extLst>
          </p:cNvPr>
          <p:cNvSpPr/>
          <p:nvPr/>
        </p:nvSpPr>
        <p:spPr>
          <a:xfrm>
            <a:off x="3219450" y="4549500"/>
            <a:ext cx="1257300" cy="536850"/>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3253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B57BCFF-3F9A-5AB4-8AAC-35C7753F3D79}"/>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2F9A171D-ECBA-0F18-2606-DC0A885B75A3}"/>
              </a:ext>
            </a:extLst>
          </p:cNvPr>
          <p:cNvSpPr>
            <a:spLocks noGrp="1"/>
          </p:cNvSpPr>
          <p:nvPr>
            <p:ph type="body" sz="quarter" idx="17"/>
          </p:nvPr>
        </p:nvSpPr>
        <p:spPr>
          <a:solidFill>
            <a:srgbClr val="FFFFFF">
              <a:alpha val="78824"/>
            </a:srgbClr>
          </a:solidFill>
        </p:spPr>
        <p:txBody>
          <a:bodyPr/>
          <a:lstStyle/>
          <a:p>
            <a:pPr indent="0">
              <a:buNone/>
            </a:pPr>
            <a:r>
              <a:rPr lang="da-DK" dirty="0"/>
              <a:t>Vejledning til MAF-afstemning sendt ud</a:t>
            </a:r>
          </a:p>
          <a:p>
            <a:r>
              <a:rPr lang="da-DK" dirty="0">
                <a:hlinkClick r:id="rId4"/>
              </a:rPr>
              <a:t>Dokumentbiblioteket - Temavejledninger</a:t>
            </a:r>
            <a:r>
              <a:rPr lang="da-DK" dirty="0"/>
              <a:t> </a:t>
            </a:r>
          </a:p>
          <a:p>
            <a:pPr lvl="1"/>
            <a:endParaRPr lang="da-DK" dirty="0"/>
          </a:p>
          <a:p>
            <a:pPr lvl="1"/>
            <a:endParaRPr lang="da-DK" dirty="0"/>
          </a:p>
          <a:p>
            <a:pPr lvl="1"/>
            <a:endParaRPr lang="da-DK" dirty="0"/>
          </a:p>
          <a:p>
            <a:pPr indent="0">
              <a:buNone/>
            </a:pPr>
            <a:r>
              <a:rPr lang="da-DK" dirty="0"/>
              <a:t>Pilotafprøvning af fysisk møde om hhv. MAF og MAF-afstemning</a:t>
            </a:r>
          </a:p>
          <a:p>
            <a:r>
              <a:rPr lang="da-DK" dirty="0"/>
              <a:t>Helikopterperspektiv svarende til temavejledninger</a:t>
            </a:r>
          </a:p>
          <a:p>
            <a:r>
              <a:rPr lang="da-DK" dirty="0"/>
              <a:t>Vis interesse for deltagelse her:</a:t>
            </a:r>
          </a:p>
          <a:p>
            <a:pPr lvl="1"/>
            <a:r>
              <a:rPr lang="da-DK" dirty="0">
                <a:hlinkClick r:id="rId5"/>
              </a:rPr>
              <a:t>Link til tilmelding - MAF</a:t>
            </a:r>
            <a:r>
              <a:rPr lang="da-DK" dirty="0"/>
              <a:t> </a:t>
            </a:r>
          </a:p>
          <a:p>
            <a:pPr lvl="1"/>
            <a:r>
              <a:rPr lang="da-DK" dirty="0">
                <a:hlinkClick r:id="rId6"/>
              </a:rPr>
              <a:t>Link til tilmelding - MAF-afstemning</a:t>
            </a:r>
            <a:r>
              <a:rPr lang="da-DK" dirty="0"/>
              <a:t> </a:t>
            </a:r>
          </a:p>
          <a:p>
            <a:pPr lvl="1"/>
            <a:endParaRPr lang="da-DK" dirty="0"/>
          </a:p>
        </p:txBody>
      </p:sp>
      <p:sp>
        <p:nvSpPr>
          <p:cNvPr id="4" name="Pladsholder til tekst 3">
            <a:extLst>
              <a:ext uri="{FF2B5EF4-FFF2-40B4-BE49-F238E27FC236}">
                <a16:creationId xmlns:a16="http://schemas.microsoft.com/office/drawing/2014/main" id="{D37B46D3-A243-DB8A-8637-D6FEFEF06E5D}"/>
              </a:ext>
            </a:extLst>
          </p:cNvPr>
          <p:cNvSpPr>
            <a:spLocks noGrp="1"/>
          </p:cNvSpPr>
          <p:nvPr>
            <p:ph type="body" sz="quarter" idx="16"/>
          </p:nvPr>
        </p:nvSpPr>
        <p:spPr/>
        <p:txBody>
          <a:bodyPr/>
          <a:lstStyle/>
          <a:p>
            <a:endParaRPr lang="da-DK"/>
          </a:p>
        </p:txBody>
      </p:sp>
      <p:pic>
        <p:nvPicPr>
          <p:cNvPr id="6" name="Billede 5">
            <a:extLst>
              <a:ext uri="{FF2B5EF4-FFF2-40B4-BE49-F238E27FC236}">
                <a16:creationId xmlns:a16="http://schemas.microsoft.com/office/drawing/2014/main" id="{908C7BF4-DA24-54E8-4C85-C12D2EBDBC99}"/>
              </a:ext>
            </a:extLst>
          </p:cNvPr>
          <p:cNvPicPr>
            <a:picLocks noChangeAspect="1"/>
          </p:cNvPicPr>
          <p:nvPr/>
        </p:nvPicPr>
        <p:blipFill>
          <a:blip r:embed="rId7"/>
          <a:stretch>
            <a:fillRect/>
          </a:stretch>
        </p:blipFill>
        <p:spPr>
          <a:xfrm>
            <a:off x="4716015" y="1407618"/>
            <a:ext cx="3918161" cy="522781"/>
          </a:xfrm>
          <a:prstGeom prst="rect">
            <a:avLst/>
          </a:prstGeom>
        </p:spPr>
      </p:pic>
    </p:spTree>
    <p:extLst>
      <p:ext uri="{BB962C8B-B14F-4D97-AF65-F5344CB8AC3E}">
        <p14:creationId xmlns:p14="http://schemas.microsoft.com/office/powerpoint/2010/main" val="24489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819E5-6585-A1EE-DE98-D0185F66D161}"/>
              </a:ext>
            </a:extLst>
          </p:cNvPr>
          <p:cNvSpPr>
            <a:spLocks noGrp="1"/>
          </p:cNvSpPr>
          <p:nvPr>
            <p:ph type="title"/>
          </p:nvPr>
        </p:nvSpPr>
        <p:spPr>
          <a:xfrm>
            <a:off x="468313" y="555626"/>
            <a:ext cx="4731170" cy="298126"/>
          </a:xfrm>
        </p:spPr>
        <p:txBody>
          <a:bodyPr/>
          <a:lstStyle/>
          <a:p>
            <a:r>
              <a:rPr lang="da-DK" dirty="0"/>
              <a:t>Supporttiltag</a:t>
            </a:r>
          </a:p>
        </p:txBody>
      </p:sp>
      <p:sp>
        <p:nvSpPr>
          <p:cNvPr id="3" name="Text Placeholder 2">
            <a:extLst>
              <a:ext uri="{FF2B5EF4-FFF2-40B4-BE49-F238E27FC236}">
                <a16:creationId xmlns:a16="http://schemas.microsoft.com/office/drawing/2014/main" id="{DC5AA430-052C-FF49-290E-BA83261ED520}"/>
              </a:ext>
            </a:extLst>
          </p:cNvPr>
          <p:cNvSpPr>
            <a:spLocks noGrp="1"/>
          </p:cNvSpPr>
          <p:nvPr>
            <p:ph type="body" sz="quarter" idx="10"/>
          </p:nvPr>
        </p:nvSpPr>
        <p:spPr>
          <a:xfrm>
            <a:off x="468313" y="1084684"/>
            <a:ext cx="4731170" cy="3503192"/>
          </a:xfrm>
        </p:spPr>
        <p:txBody>
          <a:bodyPr>
            <a:normAutofit fontScale="92500" lnSpcReduction="20000"/>
          </a:bodyPr>
          <a:lstStyle/>
          <a:p>
            <a:pPr marL="0" lvl="1">
              <a:spcBef>
                <a:spcPts val="450"/>
              </a:spcBef>
              <a:buClr>
                <a:schemeClr val="accent4"/>
              </a:buClr>
            </a:pPr>
            <a:r>
              <a:rPr lang="en-US" sz="1050" dirty="0"/>
              <a:t>4. </a:t>
            </a:r>
            <a:r>
              <a:rPr lang="en-US" sz="1050" dirty="0" err="1"/>
              <a:t>kvartal</a:t>
            </a:r>
            <a:r>
              <a:rPr lang="en-US" sz="1050" dirty="0"/>
              <a:t> 2022</a:t>
            </a:r>
          </a:p>
          <a:p>
            <a:pPr marL="394308" lvl="2" indent="-214313">
              <a:buClr>
                <a:schemeClr val="accent4"/>
              </a:buClr>
              <a:buFont typeface="Arial" panose="020B0604020202020204" pitchFamily="34" charset="0"/>
              <a:buChar char="•"/>
            </a:pPr>
            <a:r>
              <a:rPr lang="en-US" sz="1050" dirty="0">
                <a:cs typeface="Arial"/>
              </a:rPr>
              <a:t>Som et </a:t>
            </a:r>
            <a:r>
              <a:rPr lang="en-US" sz="1050" dirty="0" err="1">
                <a:cs typeface="Arial"/>
              </a:rPr>
              <a:t>tiltag</a:t>
            </a:r>
            <a:r>
              <a:rPr lang="en-US" sz="1050" dirty="0">
                <a:cs typeface="Arial"/>
              </a:rPr>
              <a:t> for at </a:t>
            </a:r>
            <a:r>
              <a:rPr lang="en-US" sz="1050" dirty="0" err="1">
                <a:cs typeface="Arial"/>
              </a:rPr>
              <a:t>reducere</a:t>
            </a:r>
            <a:r>
              <a:rPr lang="en-US" sz="1050" dirty="0">
                <a:cs typeface="Arial"/>
              </a:rPr>
              <a:t> </a:t>
            </a:r>
            <a:r>
              <a:rPr lang="en-US" sz="1050" dirty="0" err="1">
                <a:cs typeface="Arial"/>
              </a:rPr>
              <a:t>sagsmængden</a:t>
            </a:r>
            <a:r>
              <a:rPr lang="en-US" sz="1050" dirty="0">
                <a:cs typeface="Arial"/>
              </a:rPr>
              <a:t> </a:t>
            </a:r>
            <a:r>
              <a:rPr lang="en-US" sz="1050" dirty="0" err="1">
                <a:cs typeface="Arial"/>
              </a:rPr>
              <a:t>bibeholdes</a:t>
            </a:r>
            <a:r>
              <a:rPr lang="en-US" sz="1050" dirty="0">
                <a:cs typeface="Arial"/>
              </a:rPr>
              <a:t> </a:t>
            </a:r>
            <a:r>
              <a:rPr lang="en-US" sz="1050" dirty="0" err="1">
                <a:cs typeface="Arial"/>
              </a:rPr>
              <a:t>forhøjet</a:t>
            </a:r>
            <a:r>
              <a:rPr lang="en-US" sz="1050" dirty="0">
                <a:cs typeface="Arial"/>
              </a:rPr>
              <a:t> </a:t>
            </a:r>
            <a:r>
              <a:rPr lang="en-US" sz="1050" dirty="0" err="1">
                <a:cs typeface="Arial"/>
              </a:rPr>
              <a:t>hypercare</a:t>
            </a:r>
            <a:r>
              <a:rPr lang="en-US" sz="1050" dirty="0">
                <a:cs typeface="Arial"/>
              </a:rPr>
              <a:t> </a:t>
            </a:r>
            <a:r>
              <a:rPr lang="en-US" sz="1050" dirty="0" err="1">
                <a:cs typeface="Arial"/>
              </a:rPr>
              <a:t>bemanding</a:t>
            </a:r>
            <a:r>
              <a:rPr lang="en-US" sz="1050" dirty="0">
                <a:cs typeface="Arial"/>
              </a:rPr>
              <a:t> i </a:t>
            </a:r>
            <a:r>
              <a:rPr lang="en-US" sz="1050" dirty="0" err="1">
                <a:cs typeface="Arial"/>
              </a:rPr>
              <a:t>supporten</a:t>
            </a:r>
            <a:r>
              <a:rPr lang="en-US" sz="1050" dirty="0">
                <a:cs typeface="Arial"/>
              </a:rPr>
              <a:t> i </a:t>
            </a:r>
            <a:r>
              <a:rPr lang="en-US" sz="1050" dirty="0" err="1">
                <a:cs typeface="Arial"/>
              </a:rPr>
              <a:t>første</a:t>
            </a:r>
            <a:r>
              <a:rPr lang="en-US" sz="1050" dirty="0">
                <a:cs typeface="Arial"/>
              </a:rPr>
              <a:t> </a:t>
            </a:r>
            <a:r>
              <a:rPr lang="en-US" sz="1050" dirty="0" err="1">
                <a:cs typeface="Arial"/>
              </a:rPr>
              <a:t>kvartal</a:t>
            </a:r>
            <a:r>
              <a:rPr lang="en-US" sz="1050" dirty="0">
                <a:cs typeface="Arial"/>
              </a:rPr>
              <a:t> </a:t>
            </a:r>
            <a:r>
              <a:rPr lang="en-US" sz="1050" dirty="0" err="1">
                <a:cs typeface="Arial"/>
              </a:rPr>
              <a:t>af</a:t>
            </a:r>
            <a:r>
              <a:rPr lang="en-US" sz="1050" dirty="0">
                <a:cs typeface="Arial"/>
              </a:rPr>
              <a:t> 2023</a:t>
            </a:r>
          </a:p>
          <a:p>
            <a:pPr marL="0" lvl="1">
              <a:spcBef>
                <a:spcPts val="450"/>
              </a:spcBef>
              <a:buClr>
                <a:schemeClr val="accent4"/>
              </a:buClr>
            </a:pPr>
            <a:r>
              <a:rPr lang="en-US" sz="1050" dirty="0"/>
              <a:t>1. </a:t>
            </a:r>
            <a:r>
              <a:rPr lang="en-US" sz="1050" dirty="0" err="1"/>
              <a:t>kvartal</a:t>
            </a:r>
            <a:r>
              <a:rPr lang="en-US" sz="1050" dirty="0"/>
              <a:t> 2023</a:t>
            </a:r>
          </a:p>
          <a:p>
            <a:pPr marL="394308" lvl="2" indent="-214313">
              <a:buClr>
                <a:schemeClr val="accent4"/>
              </a:buClr>
              <a:buFont typeface="Arial" panose="020B0604020202020204" pitchFamily="34" charset="0"/>
              <a:buChar char="•"/>
            </a:pPr>
            <a:r>
              <a:rPr lang="da-DK" sz="1050" dirty="0">
                <a:cs typeface="Arial"/>
              </a:rPr>
              <a:t>Indførsel af ekspert supportfunktion til komplekse sagsforløb</a:t>
            </a:r>
          </a:p>
          <a:p>
            <a:pPr marL="394308" lvl="2" indent="-214313">
              <a:buClr>
                <a:schemeClr val="accent4"/>
              </a:buClr>
              <a:buFont typeface="Arial" panose="020B0604020202020204" pitchFamily="34" charset="0"/>
              <a:buChar char="•"/>
            </a:pPr>
            <a:r>
              <a:rPr lang="da-DK" sz="1050" dirty="0">
                <a:cs typeface="Arial"/>
              </a:rPr>
              <a:t>Taskforce til at nedbringe gamle sager fra 2022</a:t>
            </a:r>
          </a:p>
          <a:p>
            <a:pPr marL="394308" lvl="2" indent="-214313">
              <a:buClr>
                <a:schemeClr val="accent4"/>
              </a:buClr>
              <a:buFont typeface="Arial" panose="020B0604020202020204" pitchFamily="34" charset="0"/>
              <a:buChar char="•"/>
            </a:pPr>
            <a:r>
              <a:rPr lang="da-DK" sz="1050" dirty="0">
                <a:cs typeface="Arial"/>
              </a:rPr>
              <a:t>Ugentlig opfølgning mellem KOMBIT og NC projektledere</a:t>
            </a:r>
          </a:p>
          <a:p>
            <a:pPr marL="0" lvl="1">
              <a:spcBef>
                <a:spcPts val="450"/>
              </a:spcBef>
              <a:buClr>
                <a:schemeClr val="accent4"/>
              </a:buClr>
            </a:pPr>
            <a:r>
              <a:rPr lang="da-DK" sz="1125" dirty="0"/>
              <a:t>2. kvartal 2023</a:t>
            </a:r>
          </a:p>
          <a:p>
            <a:pPr marL="394308" lvl="2" indent="-214313">
              <a:buClr>
                <a:schemeClr val="accent4"/>
              </a:buClr>
              <a:buFont typeface="Arial" panose="020B0604020202020204" pitchFamily="34" charset="0"/>
              <a:buChar char="•"/>
            </a:pPr>
            <a:r>
              <a:rPr lang="da-DK" sz="1050" dirty="0">
                <a:cs typeface="Arial"/>
              </a:rPr>
              <a:t>Sager fra 2022 og januar og februar 2023 er besvaret i supporten eller sendt videre til kode rettelse</a:t>
            </a:r>
          </a:p>
          <a:p>
            <a:pPr marL="394308" lvl="2" indent="-214313">
              <a:buClr>
                <a:schemeClr val="accent4"/>
              </a:buClr>
              <a:buFont typeface="Arial" panose="020B0604020202020204" pitchFamily="34" charset="0"/>
              <a:buChar char="•"/>
            </a:pPr>
            <a:r>
              <a:rPr lang="da-DK" sz="1050" dirty="0">
                <a:cs typeface="Arial"/>
              </a:rPr>
              <a:t>Fra april går der maks. 5 hverdage før sager besvares</a:t>
            </a:r>
          </a:p>
          <a:p>
            <a:pPr marL="394308" lvl="2" indent="-214313">
              <a:buClr>
                <a:schemeClr val="accent4"/>
              </a:buClr>
              <a:buFont typeface="Arial" panose="020B0604020202020204" pitchFamily="34" charset="0"/>
              <a:buChar char="•"/>
            </a:pPr>
            <a:r>
              <a:rPr lang="en-US" sz="1050" dirty="0">
                <a:cs typeface="Arial"/>
              </a:rPr>
              <a:t>Alle </a:t>
            </a:r>
            <a:r>
              <a:rPr lang="en-US" sz="1050" dirty="0" err="1">
                <a:cs typeface="Arial"/>
              </a:rPr>
              <a:t>kendte</a:t>
            </a:r>
            <a:r>
              <a:rPr lang="en-US" sz="1050" dirty="0">
                <a:cs typeface="Arial"/>
              </a:rPr>
              <a:t> </a:t>
            </a:r>
            <a:r>
              <a:rPr lang="en-US" sz="1050" dirty="0" err="1">
                <a:cs typeface="Arial"/>
              </a:rPr>
              <a:t>fejl</a:t>
            </a:r>
            <a:r>
              <a:rPr lang="en-US" sz="1050" dirty="0">
                <a:cs typeface="Arial"/>
              </a:rPr>
              <a:t> </a:t>
            </a:r>
            <a:r>
              <a:rPr lang="en-US" sz="1050" dirty="0" err="1">
                <a:cs typeface="Arial"/>
              </a:rPr>
              <a:t>fra</a:t>
            </a:r>
            <a:r>
              <a:rPr lang="en-US" sz="1050" dirty="0">
                <a:cs typeface="Arial"/>
              </a:rPr>
              <a:t> 2022 er </a:t>
            </a:r>
            <a:r>
              <a:rPr lang="en-US" sz="1050" dirty="0" err="1">
                <a:cs typeface="Arial"/>
              </a:rPr>
              <a:t>blevet</a:t>
            </a:r>
            <a:r>
              <a:rPr lang="en-US" sz="1050" dirty="0">
                <a:cs typeface="Arial"/>
              </a:rPr>
              <a:t> </a:t>
            </a:r>
            <a:r>
              <a:rPr lang="en-US" sz="1050" dirty="0" err="1">
                <a:cs typeface="Arial"/>
              </a:rPr>
              <a:t>planlagt</a:t>
            </a:r>
            <a:r>
              <a:rPr lang="en-US" sz="1050" dirty="0">
                <a:cs typeface="Arial"/>
              </a:rPr>
              <a:t> </a:t>
            </a:r>
            <a:r>
              <a:rPr lang="en-US" sz="1050" dirty="0" err="1">
                <a:cs typeface="Arial"/>
              </a:rPr>
              <a:t>til</a:t>
            </a:r>
            <a:r>
              <a:rPr lang="en-US" sz="1050" dirty="0">
                <a:cs typeface="Arial"/>
              </a:rPr>
              <a:t> </a:t>
            </a:r>
            <a:r>
              <a:rPr lang="en-US" sz="1050" dirty="0" err="1">
                <a:cs typeface="Arial"/>
              </a:rPr>
              <a:t>en</a:t>
            </a:r>
            <a:r>
              <a:rPr lang="en-US" sz="1050" dirty="0">
                <a:cs typeface="Arial"/>
              </a:rPr>
              <a:t> release </a:t>
            </a:r>
            <a:r>
              <a:rPr lang="en-US" sz="1050" dirty="0" err="1">
                <a:cs typeface="Arial"/>
              </a:rPr>
              <a:t>eller</a:t>
            </a:r>
            <a:r>
              <a:rPr lang="en-US" sz="1050" dirty="0">
                <a:cs typeface="Arial"/>
              </a:rPr>
              <a:t> </a:t>
            </a:r>
            <a:r>
              <a:rPr lang="en-US" sz="1050" dirty="0" err="1">
                <a:cs typeface="Arial"/>
              </a:rPr>
              <a:t>løst</a:t>
            </a:r>
            <a:r>
              <a:rPr lang="en-US" sz="1050" dirty="0">
                <a:cs typeface="Arial"/>
              </a:rPr>
              <a:t>. </a:t>
            </a:r>
            <a:endParaRPr lang="da-DK" sz="1050" dirty="0">
              <a:cs typeface="Arial"/>
            </a:endParaRPr>
          </a:p>
          <a:p>
            <a:pPr marL="394308" lvl="2" indent="-214313">
              <a:buClr>
                <a:schemeClr val="accent4"/>
              </a:buClr>
              <a:buFont typeface="Arial" panose="020B0604020202020204" pitchFamily="34" charset="0"/>
              <a:buChar char="•"/>
            </a:pPr>
            <a:r>
              <a:rPr lang="da-DK" sz="1050" dirty="0">
                <a:cs typeface="Arial"/>
              </a:rPr>
              <a:t>Taskforce til at nedbringe gamle sager fra første kvartal af 2023</a:t>
            </a:r>
          </a:p>
          <a:p>
            <a:pPr marL="394308" lvl="2" indent="-214313">
              <a:buClr>
                <a:schemeClr val="accent4"/>
              </a:buClr>
              <a:buFont typeface="Arial" panose="020B0604020202020204" pitchFamily="34" charset="0"/>
              <a:buChar char="•"/>
            </a:pPr>
            <a:r>
              <a:rPr lang="da-DK" sz="1050" dirty="0">
                <a:cs typeface="Arial"/>
              </a:rPr>
              <a:t>Ny skabelon til Min Support – del af release 3.0.0</a:t>
            </a:r>
          </a:p>
          <a:p>
            <a:pPr marL="394308" lvl="2" indent="-214313">
              <a:buClr>
                <a:schemeClr val="accent4"/>
              </a:buClr>
              <a:buFont typeface="Arial" panose="020B0604020202020204" pitchFamily="34" charset="0"/>
              <a:buChar char="•"/>
            </a:pPr>
            <a:r>
              <a:rPr lang="da-DK" sz="1050" dirty="0">
                <a:cs typeface="Arial"/>
              </a:rPr>
              <a:t>Gennemgang af komplekse områder i KP med formål at gøre dem mere brugervenlige</a:t>
            </a:r>
          </a:p>
          <a:p>
            <a:pPr marL="0" lvl="1">
              <a:spcBef>
                <a:spcPts val="450"/>
              </a:spcBef>
              <a:buClr>
                <a:schemeClr val="accent4"/>
              </a:buClr>
            </a:pPr>
            <a:r>
              <a:rPr lang="da-DK" sz="1125" dirty="0"/>
              <a:t>3. kvartal 2023</a:t>
            </a:r>
          </a:p>
          <a:p>
            <a:pPr marL="394308" lvl="2" indent="-214313">
              <a:buClr>
                <a:schemeClr val="accent4"/>
              </a:buClr>
              <a:buFont typeface="Arial" panose="020B0604020202020204" pitchFamily="34" charset="0"/>
              <a:buChar char="•"/>
            </a:pPr>
            <a:r>
              <a:rPr lang="da-DK" sz="1050" dirty="0">
                <a:cs typeface="Arial"/>
              </a:rPr>
              <a:t>Tom supportindbakke hver uge</a:t>
            </a:r>
          </a:p>
          <a:p>
            <a:pPr marL="394308" lvl="2" indent="-214313">
              <a:buClr>
                <a:schemeClr val="accent4"/>
              </a:buClr>
              <a:buFont typeface="Arial" panose="020B0604020202020204" pitchFamily="34" charset="0"/>
              <a:buChar char="•"/>
            </a:pPr>
            <a:r>
              <a:rPr lang="da-DK" sz="1050" dirty="0">
                <a:cs typeface="Arial"/>
              </a:rPr>
              <a:t>Supporten vil have et fast mål om at lukke ugen af, med en tom indbakke i supporten. Dvs. at alle sager er besvaret eller sendt videre til fejlrettelse.</a:t>
            </a:r>
          </a:p>
          <a:p>
            <a:pPr lvl="1"/>
            <a:endParaRPr lang="da-DK" dirty="0"/>
          </a:p>
        </p:txBody>
      </p:sp>
      <p:sp>
        <p:nvSpPr>
          <p:cNvPr id="5" name="Pladsholder til tekst 4">
            <a:extLst>
              <a:ext uri="{FF2B5EF4-FFF2-40B4-BE49-F238E27FC236}">
                <a16:creationId xmlns:a16="http://schemas.microsoft.com/office/drawing/2014/main" id="{E8899A5F-F471-53D3-6C5F-998C3B93E99C}"/>
              </a:ext>
            </a:extLst>
          </p:cNvPr>
          <p:cNvSpPr>
            <a:spLocks noGrp="1"/>
          </p:cNvSpPr>
          <p:nvPr>
            <p:ph type="body" sz="quarter" idx="11"/>
          </p:nvPr>
        </p:nvSpPr>
        <p:spPr/>
        <p:txBody>
          <a:bodyPr/>
          <a:lstStyle/>
          <a:p>
            <a:r>
              <a:rPr lang="da-DK" dirty="0"/>
              <a:t>Kort nyt</a:t>
            </a:r>
          </a:p>
        </p:txBody>
      </p:sp>
      <p:pic>
        <p:nvPicPr>
          <p:cNvPr id="12" name="Pladsholder til billede 11">
            <a:extLst>
              <a:ext uri="{FF2B5EF4-FFF2-40B4-BE49-F238E27FC236}">
                <a16:creationId xmlns:a16="http://schemas.microsoft.com/office/drawing/2014/main" id="{9F7F7B36-9DF3-CA1D-BE67-DED6A180E1CD}"/>
              </a:ext>
            </a:extLst>
          </p:cNvPr>
          <p:cNvPicPr>
            <a:picLocks noGrp="1" noChangeAspect="1"/>
          </p:cNvPicPr>
          <p:nvPr>
            <p:ph type="pic" sz="quarter" idx="12"/>
          </p:nvPr>
        </p:nvPicPr>
        <p:blipFill>
          <a:blip r:embed="rId2"/>
          <a:srcRect l="21368" r="21368"/>
          <a:stretch>
            <a:fillRect/>
          </a:stretch>
        </p:blipFill>
        <p:spPr>
          <a:xfrm>
            <a:off x="5136502" y="555626"/>
            <a:ext cx="3539186" cy="4032250"/>
          </a:xfrm>
        </p:spPr>
      </p:pic>
      <p:sp>
        <p:nvSpPr>
          <p:cNvPr id="4" name="Rektangel: afrundede hjørner 3">
            <a:extLst>
              <a:ext uri="{FF2B5EF4-FFF2-40B4-BE49-F238E27FC236}">
                <a16:creationId xmlns:a16="http://schemas.microsoft.com/office/drawing/2014/main" id="{CBEDEB71-4C22-AC59-F809-6BE4B1EA3912}"/>
              </a:ext>
            </a:extLst>
          </p:cNvPr>
          <p:cNvSpPr/>
          <p:nvPr/>
        </p:nvSpPr>
        <p:spPr>
          <a:xfrm>
            <a:off x="388419" y="2233402"/>
            <a:ext cx="6518810" cy="1391830"/>
          </a:xfrm>
          <a:prstGeom prst="round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da-DK" sz="3600" b="1" dirty="0">
                <a:solidFill>
                  <a:srgbClr val="FF0000"/>
                </a:solidFill>
                <a:latin typeface="Arial"/>
                <a:cs typeface="Arial"/>
              </a:rPr>
              <a:t>I gang</a:t>
            </a:r>
          </a:p>
        </p:txBody>
      </p:sp>
      <p:sp>
        <p:nvSpPr>
          <p:cNvPr id="6" name="Rektangel: afrundede hjørner 5">
            <a:extLst>
              <a:ext uri="{FF2B5EF4-FFF2-40B4-BE49-F238E27FC236}">
                <a16:creationId xmlns:a16="http://schemas.microsoft.com/office/drawing/2014/main" id="{D2937DFA-1D38-2FA8-2541-75D34588338B}"/>
              </a:ext>
            </a:extLst>
          </p:cNvPr>
          <p:cNvSpPr/>
          <p:nvPr/>
        </p:nvSpPr>
        <p:spPr>
          <a:xfrm>
            <a:off x="391788" y="3665692"/>
            <a:ext cx="6518810" cy="784927"/>
          </a:xfrm>
          <a:prstGeom prst="roundRect">
            <a:avLst/>
          </a:prstGeom>
          <a:no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da-DK" sz="3600" b="1" dirty="0">
                <a:solidFill>
                  <a:schemeClr val="accent3"/>
                </a:solidFill>
                <a:latin typeface="Arial"/>
                <a:cs typeface="Arial"/>
              </a:rPr>
              <a:t>Næste</a:t>
            </a:r>
          </a:p>
        </p:txBody>
      </p:sp>
    </p:spTree>
    <p:extLst>
      <p:ext uri="{BB962C8B-B14F-4D97-AF65-F5344CB8AC3E}">
        <p14:creationId xmlns:p14="http://schemas.microsoft.com/office/powerpoint/2010/main" val="313135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E5F2A-4203-9A14-E35C-36D792A8C3F4}"/>
              </a:ext>
            </a:extLst>
          </p:cNvPr>
          <p:cNvSpPr>
            <a:spLocks noGrp="1"/>
          </p:cNvSpPr>
          <p:nvPr>
            <p:ph type="title"/>
          </p:nvPr>
        </p:nvSpPr>
        <p:spPr/>
        <p:txBody>
          <a:bodyPr/>
          <a:lstStyle/>
          <a:p>
            <a:r>
              <a:rPr lang="da-DK" dirty="0"/>
              <a:t>Tværgående indsats</a:t>
            </a:r>
            <a:br>
              <a:rPr lang="da-DK" dirty="0"/>
            </a:br>
            <a:r>
              <a:rPr lang="da-DK" dirty="0">
                <a:solidFill>
                  <a:schemeClr val="tx2"/>
                </a:solidFill>
              </a:rPr>
              <a:t>KP og KY</a:t>
            </a:r>
          </a:p>
        </p:txBody>
      </p:sp>
      <p:sp>
        <p:nvSpPr>
          <p:cNvPr id="3" name="Pladsholder til tekst 2">
            <a:extLst>
              <a:ext uri="{FF2B5EF4-FFF2-40B4-BE49-F238E27FC236}">
                <a16:creationId xmlns:a16="http://schemas.microsoft.com/office/drawing/2014/main" id="{7D575AAF-92E4-3445-FB36-E1F025764547}"/>
              </a:ext>
            </a:extLst>
          </p:cNvPr>
          <p:cNvSpPr>
            <a:spLocks noGrp="1"/>
          </p:cNvSpPr>
          <p:nvPr>
            <p:ph type="body" sz="quarter" idx="10"/>
          </p:nvPr>
        </p:nvSpPr>
        <p:spPr/>
        <p:txBody>
          <a:bodyPr/>
          <a:lstStyle/>
          <a:p>
            <a:r>
              <a:rPr lang="da-DK" dirty="0"/>
              <a:t>Der er opstartet et tværgående initiativ mellem KP og KY, som strækker sig over både KOMBIT og Netcompany.</a:t>
            </a:r>
          </a:p>
          <a:p>
            <a:r>
              <a:rPr lang="da-DK" dirty="0"/>
              <a:t>Formålet er at understøtte, at der er ”synergi” mellem de beslutninger, som tages på løsningerne, og at løsningerne ikke bevæger sig for langt væk fra hinanden. </a:t>
            </a:r>
          </a:p>
          <a:p>
            <a:r>
              <a:rPr lang="da-DK" dirty="0"/>
              <a:t>Det tværgående initiativ fokuserer på at sikre konsistens og ensartethed i løsningernes brugergrænseflader, supportprocesser og i integrationen af nye snitflader.</a:t>
            </a:r>
          </a:p>
          <a:p>
            <a:endParaRPr lang="da-DK" dirty="0"/>
          </a:p>
        </p:txBody>
      </p:sp>
      <p:sp>
        <p:nvSpPr>
          <p:cNvPr id="4" name="Pladsholder til tekst 3">
            <a:extLst>
              <a:ext uri="{FF2B5EF4-FFF2-40B4-BE49-F238E27FC236}">
                <a16:creationId xmlns:a16="http://schemas.microsoft.com/office/drawing/2014/main" id="{0C777922-CE42-1BCB-CCA6-EBEFAAF690C5}"/>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sky, udendørs, skærmbillede, bygning&#10;&#10;Automatisk genereret beskrivelse">
            <a:extLst>
              <a:ext uri="{FF2B5EF4-FFF2-40B4-BE49-F238E27FC236}">
                <a16:creationId xmlns:a16="http://schemas.microsoft.com/office/drawing/2014/main" id="{4211E7C8-3514-0677-C6D9-073998FB001A}"/>
              </a:ext>
            </a:extLst>
          </p:cNvPr>
          <p:cNvPicPr>
            <a:picLocks noGrp="1" noChangeAspect="1"/>
          </p:cNvPicPr>
          <p:nvPr>
            <p:ph type="pic" sz="quarter" idx="12"/>
          </p:nvPr>
        </p:nvPicPr>
        <p:blipFill>
          <a:blip r:embed="rId2"/>
          <a:srcRect t="12462" b="12462"/>
          <a:stretch>
            <a:fillRect/>
          </a:stretch>
        </p:blipFill>
        <p:spPr/>
      </p:pic>
    </p:spTree>
    <p:extLst>
      <p:ext uri="{BB962C8B-B14F-4D97-AF65-F5344CB8AC3E}">
        <p14:creationId xmlns:p14="http://schemas.microsoft.com/office/powerpoint/2010/main" val="42053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CE4BE-E153-4A74-9233-A067E060F0D5}"/>
              </a:ext>
            </a:extLst>
          </p:cNvPr>
          <p:cNvSpPr>
            <a:spLocks noGrp="1"/>
          </p:cNvSpPr>
          <p:nvPr>
            <p:ph type="title"/>
          </p:nvPr>
        </p:nvSpPr>
        <p:spPr/>
        <p:txBody>
          <a:bodyPr/>
          <a:lstStyle/>
          <a:p>
            <a:r>
              <a:rPr lang="da-DK" dirty="0"/>
              <a:t>Samtlige udmeldte kendte fejl</a:t>
            </a:r>
          </a:p>
        </p:txBody>
      </p:sp>
      <p:sp>
        <p:nvSpPr>
          <p:cNvPr id="3" name="Pladsholder til tekst 2">
            <a:extLst>
              <a:ext uri="{FF2B5EF4-FFF2-40B4-BE49-F238E27FC236}">
                <a16:creationId xmlns:a16="http://schemas.microsoft.com/office/drawing/2014/main" id="{25F9B6F8-DD56-41B4-8092-D428D89770B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921639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indflytningsdato</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Indflytningsdato vises forkert på personoverblikket, når borger har flere aktive adresser, og når en udenlandsk adresse har den seneste indflytningsdato. </a:t>
            </a:r>
          </a:p>
          <a:p>
            <a:r>
              <a:rPr lang="da-DK" dirty="0"/>
              <a:t>Den rigtige dato kan fortsat ses i historikken/detaljevisningen.</a:t>
            </a:r>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 (1 af 5)</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a:srcRect l="21377" r="21377"/>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87E53BA2-207C-81AC-B65D-CD2CE5885528}"/>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Indflytningsdato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3">
            <a:extLst>
              <a:ext uri="{96DAC541-7B7A-43D3-8B79-37D633B846F1}">
                <asvg:svgBlip xmlns:asvg="http://schemas.microsoft.com/office/drawing/2016/SVG/main" r:embed="rId4"/>
              </a:ext>
            </a:extLst>
          </a:blip>
          <a:srcRect t="870" b="870"/>
          <a:stretch>
            <a:fillRect/>
          </a:stretch>
        </p:blipFill>
        <p:spPr>
          <a:xfrm>
            <a:off x="1857774" y="3853397"/>
            <a:ext cx="662382" cy="650851"/>
          </a:xfrm>
          <a:prstGeom prst="rect">
            <a:avLst/>
          </a:prstGeom>
        </p:spPr>
      </p:pic>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BD1A738-0097-CC14-3BE2-3AFB6A31FD10}"/>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3" name="Billedforklaring: venstrepil 22">
            <a:extLst>
              <a:ext uri="{FF2B5EF4-FFF2-40B4-BE49-F238E27FC236}">
                <a16:creationId xmlns:a16="http://schemas.microsoft.com/office/drawing/2014/main" id="{23E107DE-9B3B-09A0-F3FF-04141B5E36FE}"/>
              </a:ext>
            </a:extLst>
          </p:cNvPr>
          <p:cNvSpPr/>
          <p:nvPr/>
        </p:nvSpPr>
        <p:spPr>
          <a:xfrm>
            <a:off x="1788324" y="2979196"/>
            <a:ext cx="2257896" cy="1224692"/>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Flere aktive adresse + Seneste indflytningsdato er på udenlandsk adresse</a:t>
            </a:r>
          </a:p>
        </p:txBody>
      </p:sp>
    </p:spTree>
    <p:extLst>
      <p:ext uri="{BB962C8B-B14F-4D97-AF65-F5344CB8AC3E}">
        <p14:creationId xmlns:p14="http://schemas.microsoft.com/office/powerpoint/2010/main" val="20772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udenlandske adresser</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 historikken/detaljevisningen for adresse er der yderligere visningsfejl. En del registrerede udenlandske adresser er tomme. </a:t>
            </a:r>
          </a:p>
          <a:p>
            <a:r>
              <a:rPr lang="da-DK" dirty="0"/>
              <a:t>Indflytningsdato udstilles stadig korrekt.</a:t>
            </a:r>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 (2 af 5)</a:t>
            </a:r>
          </a:p>
        </p:txBody>
      </p:sp>
      <p:pic>
        <p:nvPicPr>
          <p:cNvPr id="13" name="Pladsholder til billede 12" descr="Et billede, der indeholder udendørs, sky, skib, båd&#10;&#10;Automatisk genereret beskrivelse">
            <a:extLst>
              <a:ext uri="{FF2B5EF4-FFF2-40B4-BE49-F238E27FC236}">
                <a16:creationId xmlns:a16="http://schemas.microsoft.com/office/drawing/2014/main" id="{CEB3E2CA-5D91-5019-B5DE-FBB3BF65CFF7}"/>
              </a:ext>
            </a:extLst>
          </p:cNvPr>
          <p:cNvPicPr>
            <a:picLocks noGrp="1" noChangeAspect="1"/>
          </p:cNvPicPr>
          <p:nvPr>
            <p:ph type="pic" sz="quarter" idx="12"/>
          </p:nvPr>
        </p:nvPicPr>
        <p:blipFill>
          <a:blip r:embed="rId2"/>
          <a:srcRect l="16076" r="16076"/>
          <a:stretch>
            <a:fillRect/>
          </a:stretch>
        </p:blipFill>
        <p:spPr/>
      </p:pic>
      <p:sp>
        <p:nvSpPr>
          <p:cNvPr id="5" name="Rektangel 4">
            <a:extLst>
              <a:ext uri="{FF2B5EF4-FFF2-40B4-BE49-F238E27FC236}">
                <a16:creationId xmlns:a16="http://schemas.microsoft.com/office/drawing/2014/main" id="{91BFC652-7EAC-23E7-ABF7-864AE0674E2F}"/>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1D957D33-6E8F-3FB7-3D29-2FFDD58F5D56}"/>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7" name="Rektangel 6">
            <a:extLst>
              <a:ext uri="{FF2B5EF4-FFF2-40B4-BE49-F238E27FC236}">
                <a16:creationId xmlns:a16="http://schemas.microsoft.com/office/drawing/2014/main" id="{E9862190-981F-6B5F-E341-C68232BD9B4A}"/>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sp>
        <p:nvSpPr>
          <p:cNvPr id="17" name="Rektangel: øverste hjørner afrundet 16">
            <a:extLst>
              <a:ext uri="{FF2B5EF4-FFF2-40B4-BE49-F238E27FC236}">
                <a16:creationId xmlns:a16="http://schemas.microsoft.com/office/drawing/2014/main" id="{08047662-3644-F8E5-4261-15180D3EF8EB}"/>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30868CEE-694A-B7F7-1796-275EB24BE1D5}"/>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80C18308-4E62-6071-3C4E-662E53D6FB4F}"/>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EFEA531E-264C-BAFF-6AB6-8D64EF779B16}"/>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DC42992A-D639-7D94-D7A4-0A9D2107269D}"/>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2" name="Billedforklaring: venstrepil 21">
            <a:extLst>
              <a:ext uri="{FF2B5EF4-FFF2-40B4-BE49-F238E27FC236}">
                <a16:creationId xmlns:a16="http://schemas.microsoft.com/office/drawing/2014/main" id="{02698CA2-F463-205E-B665-67C6953D240C}"/>
              </a:ext>
            </a:extLst>
          </p:cNvPr>
          <p:cNvSpPr/>
          <p:nvPr/>
        </p:nvSpPr>
        <p:spPr>
          <a:xfrm>
            <a:off x="2757648" y="3302854"/>
            <a:ext cx="2599212" cy="783371"/>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Viser ikke altid hele den udenlandsk adresse. Fx </a:t>
            </a:r>
            <a:r>
              <a:rPr lang="da-DK" sz="1200" b="1" dirty="0" err="1">
                <a:latin typeface="Arial"/>
                <a:cs typeface="Arial"/>
              </a:rPr>
              <a:t>husnr</a:t>
            </a:r>
            <a:r>
              <a:rPr lang="da-DK" sz="1200" b="1" dirty="0">
                <a:latin typeface="Arial"/>
                <a:cs typeface="Arial"/>
              </a:rPr>
              <a:t>. kan mangle.</a:t>
            </a:r>
          </a:p>
        </p:txBody>
      </p:sp>
      <p:pic>
        <p:nvPicPr>
          <p:cNvPr id="24" name="Grafik 23" descr="Vendekalender med massiv udfyldning">
            <a:extLst>
              <a:ext uri="{FF2B5EF4-FFF2-40B4-BE49-F238E27FC236}">
                <a16:creationId xmlns:a16="http://schemas.microsoft.com/office/drawing/2014/main" id="{271BF3BA-E8CF-40AC-9639-C52DF9979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8965" y="3349810"/>
            <a:ext cx="589285" cy="589285"/>
          </a:xfrm>
          <a:prstGeom prst="rect">
            <a:avLst/>
          </a:prstGeom>
        </p:spPr>
      </p:pic>
    </p:spTree>
    <p:extLst>
      <p:ext uri="{BB962C8B-B14F-4D97-AF65-F5344CB8AC3E}">
        <p14:creationId xmlns:p14="http://schemas.microsoft.com/office/powerpoint/2010/main" val="32829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Beskeder ved ændring af CPR-nummer</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KP modtager ikke beskeder fra CPR, hvis en borger skifter CPR-nummer.</a:t>
            </a:r>
          </a:p>
          <a:p>
            <a:r>
              <a:rPr lang="da-DK" dirty="0"/>
              <a:t>KP er i kontakt med Serviceplatformen omkring en løsning. </a:t>
            </a:r>
          </a:p>
          <a:p>
            <a:r>
              <a:rPr lang="da-DK" dirty="0"/>
              <a:t>Når problemet er løst, vil vi sørge for at berørte borgere opdateres med al information fra det gamle CPR-nummer.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 (3 af 5)</a:t>
            </a:r>
          </a:p>
          <a:p>
            <a:endParaRPr lang="da-DK" dirty="0"/>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a:srcRect l="18966" r="18966"/>
          <a:stretch>
            <a:fillRect/>
          </a:stretch>
        </p:blipFill>
        <p:spPr/>
      </p:pic>
      <p:pic>
        <p:nvPicPr>
          <p:cNvPr id="11" name="Grafik 10" descr="Gentag med massiv udfyldning">
            <a:extLst>
              <a:ext uri="{FF2B5EF4-FFF2-40B4-BE49-F238E27FC236}">
                <a16:creationId xmlns:a16="http://schemas.microsoft.com/office/drawing/2014/main" id="{DDAF0801-88D4-65B0-2575-4A37D1955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12" y="3003550"/>
            <a:ext cx="1472453" cy="1472453"/>
          </a:xfrm>
          <a:prstGeom prst="rect">
            <a:avLst/>
          </a:prstGeom>
        </p:spPr>
      </p:pic>
      <p:pic>
        <p:nvPicPr>
          <p:cNvPr id="9" name="Grafik 8" descr="Badge Stop med at følge med massiv udfyldning">
            <a:extLst>
              <a:ext uri="{FF2B5EF4-FFF2-40B4-BE49-F238E27FC236}">
                <a16:creationId xmlns:a16="http://schemas.microsoft.com/office/drawing/2014/main" id="{CA0F303F-A033-AB2D-93C8-9FFE1B85F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538" y="3760405"/>
            <a:ext cx="914400" cy="914400"/>
          </a:xfrm>
          <a:prstGeom prst="rect">
            <a:avLst/>
          </a:prstGeom>
        </p:spPr>
      </p:pic>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3382E0DB-A8BC-4687-BADC-E0E62BD0075E}"/>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BC6414CC-2863-F691-BFA3-5D0F9081C8A9}"/>
              </a:ext>
            </a:extLst>
          </p:cNvPr>
          <p:cNvSpPr>
            <a:spLocks noGrp="1"/>
          </p:cNvSpPr>
          <p:nvPr>
            <p:ph type="body" sz="quarter" idx="17"/>
          </p:nvPr>
        </p:nvSpPr>
        <p:spPr>
          <a:solidFill>
            <a:schemeClr val="bg1">
              <a:alpha val="85000"/>
            </a:schemeClr>
          </a:solidFill>
        </p:spPr>
        <p:txBody>
          <a:bodyPr/>
          <a:lstStyle/>
          <a:p>
            <a:pPr indent="0">
              <a:buNone/>
            </a:pPr>
            <a:r>
              <a:rPr lang="da-DK" dirty="0">
                <a:latin typeface="Trebuchet MS" panose="020B0603020202020204" pitchFamily="34" charset="0"/>
              </a:rPr>
              <a:t>Chatten er deaktiveret, da det kan virke forstyrrende med parallelle samtaler. </a:t>
            </a:r>
          </a:p>
          <a:p>
            <a:endParaRPr lang="da-DK" dirty="0"/>
          </a:p>
          <a:p>
            <a:endParaRPr lang="da-DK" dirty="0"/>
          </a:p>
          <a:p>
            <a:endParaRPr lang="da-DK" dirty="0">
              <a:latin typeface="Trebuchet MS" panose="020B0603020202020204" pitchFamily="34" charset="0"/>
            </a:endParaRPr>
          </a:p>
          <a:p>
            <a:endParaRPr lang="da-DK" dirty="0"/>
          </a:p>
          <a:p>
            <a:endParaRPr lang="da-DK" dirty="0"/>
          </a:p>
          <a:p>
            <a:r>
              <a:rPr lang="da-DK" dirty="0">
                <a:latin typeface="Trebuchet MS" panose="020B0603020202020204" pitchFamily="34" charset="0"/>
              </a:rPr>
              <a:t>Vi vil til gengæld gerne opfordre til, at I bruger </a:t>
            </a:r>
            <a:r>
              <a:rPr lang="da-DK" dirty="0" err="1">
                <a:latin typeface="Trebuchet MS" panose="020B0603020202020204" pitchFamily="34" charset="0"/>
              </a:rPr>
              <a:t>Yammer</a:t>
            </a:r>
            <a:r>
              <a:rPr lang="da-DK" dirty="0"/>
              <a:t>-</a:t>
            </a:r>
            <a:r>
              <a:rPr lang="da-DK" dirty="0">
                <a:latin typeface="Trebuchet MS" panose="020B0603020202020204" pitchFamily="34" charset="0"/>
              </a:rPr>
              <a:t>netværket i stedet!</a:t>
            </a:r>
          </a:p>
          <a:p>
            <a:r>
              <a:rPr lang="da-DK" dirty="0">
                <a:latin typeface="Trebuchet MS" panose="020B0603020202020204" pitchFamily="34" charset="0"/>
              </a:rPr>
              <a:t>Skriv til </a:t>
            </a:r>
            <a:r>
              <a:rPr lang="da-DK" dirty="0">
                <a:latin typeface="Trebuchet MS" panose="020B0603020202020204" pitchFamily="34" charset="0"/>
                <a:hlinkClick r:id="rId3"/>
              </a:rPr>
              <a:t>KP@kombit.dk</a:t>
            </a:r>
            <a:r>
              <a:rPr lang="da-DK" dirty="0">
                <a:latin typeface="Trebuchet MS" panose="020B0603020202020204" pitchFamily="34" charset="0"/>
              </a:rPr>
              <a:t>, hvis I ikke har adgang til </a:t>
            </a:r>
            <a:r>
              <a:rPr lang="da-DK" dirty="0" err="1">
                <a:latin typeface="Trebuchet MS" panose="020B0603020202020204" pitchFamily="34" charset="0"/>
              </a:rPr>
              <a:t>Yammer</a:t>
            </a:r>
            <a:r>
              <a:rPr lang="da-DK" dirty="0">
                <a:latin typeface="Trebuchet MS" panose="020B0603020202020204" pitchFamily="34" charset="0"/>
              </a:rPr>
              <a:t>.</a:t>
            </a:r>
          </a:p>
          <a:p>
            <a:endParaRPr lang="da-DK" dirty="0">
              <a:latin typeface="Trebuchet MS" panose="020B0603020202020204" pitchFamily="34" charset="0"/>
            </a:endParaRPr>
          </a:p>
          <a:p>
            <a:endParaRPr lang="da-DK" dirty="0"/>
          </a:p>
        </p:txBody>
      </p:sp>
      <p:sp>
        <p:nvSpPr>
          <p:cNvPr id="4" name="Pladsholder til tekst 3">
            <a:extLst>
              <a:ext uri="{FF2B5EF4-FFF2-40B4-BE49-F238E27FC236}">
                <a16:creationId xmlns:a16="http://schemas.microsoft.com/office/drawing/2014/main" id="{F2BF1BCE-06A8-86BC-DE03-385C95FA574C}"/>
              </a:ext>
            </a:extLst>
          </p:cNvPr>
          <p:cNvSpPr>
            <a:spLocks noGrp="1"/>
          </p:cNvSpPr>
          <p:nvPr>
            <p:ph type="body" sz="quarter" idx="16"/>
          </p:nvPr>
        </p:nvSpPr>
        <p:spPr/>
        <p:txBody>
          <a:bodyPr/>
          <a:lstStyle/>
          <a:p>
            <a:endParaRPr lang="da-DK"/>
          </a:p>
        </p:txBody>
      </p:sp>
      <p:pic>
        <p:nvPicPr>
          <p:cNvPr id="6" name="Billede 5">
            <a:extLst>
              <a:ext uri="{FF2B5EF4-FFF2-40B4-BE49-F238E27FC236}">
                <a16:creationId xmlns:a16="http://schemas.microsoft.com/office/drawing/2014/main" id="{2001BC79-5209-F840-006C-1C0EEEFEB350}"/>
              </a:ext>
            </a:extLst>
          </p:cNvPr>
          <p:cNvPicPr>
            <a:picLocks noChangeAspect="1"/>
          </p:cNvPicPr>
          <p:nvPr/>
        </p:nvPicPr>
        <p:blipFill>
          <a:blip r:embed="rId4"/>
          <a:stretch>
            <a:fillRect/>
          </a:stretch>
        </p:blipFill>
        <p:spPr>
          <a:xfrm>
            <a:off x="7112277" y="1373960"/>
            <a:ext cx="1027773" cy="1027773"/>
          </a:xfrm>
          <a:prstGeom prst="rect">
            <a:avLst/>
          </a:prstGeom>
        </p:spPr>
      </p:pic>
      <p:pic>
        <p:nvPicPr>
          <p:cNvPr id="12" name="Grafik 11" descr="Luk med massiv udfyldning">
            <a:extLst>
              <a:ext uri="{FF2B5EF4-FFF2-40B4-BE49-F238E27FC236}">
                <a16:creationId xmlns:a16="http://schemas.microsoft.com/office/drawing/2014/main" id="{B56491C6-F350-335D-A09E-6E8FEDB177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2813" y="1065430"/>
            <a:ext cx="1197923" cy="1197923"/>
          </a:xfrm>
          <a:prstGeom prst="rect">
            <a:avLst/>
          </a:prstGeom>
        </p:spPr>
      </p:pic>
      <p:pic>
        <p:nvPicPr>
          <p:cNvPr id="1026" name="Picture 2" descr="Yammer - Wikipedia">
            <a:extLst>
              <a:ext uri="{FF2B5EF4-FFF2-40B4-BE49-F238E27FC236}">
                <a16:creationId xmlns:a16="http://schemas.microsoft.com/office/drawing/2014/main" id="{07DCB5BD-37E6-BF54-7FA9-E119D289E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9277" y="3441749"/>
            <a:ext cx="1197923" cy="119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41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05E64-C6AE-4C96-0876-25B5AE9C13E3}"/>
              </a:ext>
            </a:extLst>
          </p:cNvPr>
          <p:cNvSpPr>
            <a:spLocks noGrp="1"/>
          </p:cNvSpPr>
          <p:nvPr>
            <p:ph type="title"/>
          </p:nvPr>
        </p:nvSpPr>
        <p:spPr/>
        <p:txBody>
          <a:bodyPr/>
          <a:lstStyle/>
          <a:p>
            <a:r>
              <a:rPr lang="da-DK" dirty="0"/>
              <a:t>Visning af pensionsudbetaling</a:t>
            </a:r>
          </a:p>
        </p:txBody>
      </p:sp>
      <p:sp>
        <p:nvSpPr>
          <p:cNvPr id="3" name="Pladsholder til tekst 2">
            <a:extLst>
              <a:ext uri="{FF2B5EF4-FFF2-40B4-BE49-F238E27FC236}">
                <a16:creationId xmlns:a16="http://schemas.microsoft.com/office/drawing/2014/main" id="{C47675CE-A32A-3374-F1DF-11F0A42CD607}"/>
              </a:ext>
            </a:extLst>
          </p:cNvPr>
          <p:cNvSpPr>
            <a:spLocks noGrp="1"/>
          </p:cNvSpPr>
          <p:nvPr>
            <p:ph type="body" sz="quarter" idx="10"/>
          </p:nvPr>
        </p:nvSpPr>
        <p:spPr/>
        <p:txBody>
          <a:bodyPr/>
          <a:lstStyle/>
          <a:p>
            <a:r>
              <a:rPr lang="da-DK" dirty="0"/>
              <a:t>For nogle borgere fremgår pensionsudbetalingen for januar 2023 ikke af fanen ‘UDK – Pension’.</a:t>
            </a:r>
          </a:p>
          <a:p>
            <a:r>
              <a:rPr lang="da-DK" dirty="0"/>
              <a:t>UDKPE har netop løst fejlen. </a:t>
            </a:r>
          </a:p>
        </p:txBody>
      </p:sp>
      <p:sp>
        <p:nvSpPr>
          <p:cNvPr id="4" name="Pladsholder til tekst 3">
            <a:extLst>
              <a:ext uri="{FF2B5EF4-FFF2-40B4-BE49-F238E27FC236}">
                <a16:creationId xmlns:a16="http://schemas.microsoft.com/office/drawing/2014/main" id="{ACB686A1-2DE6-C441-8CF1-CFBFD2E7A693}"/>
              </a:ext>
            </a:extLst>
          </p:cNvPr>
          <p:cNvSpPr>
            <a:spLocks noGrp="1"/>
          </p:cNvSpPr>
          <p:nvPr>
            <p:ph type="body" sz="quarter" idx="11"/>
          </p:nvPr>
        </p:nvSpPr>
        <p:spPr/>
        <p:txBody>
          <a:bodyPr/>
          <a:lstStyle/>
          <a:p>
            <a:r>
              <a:rPr lang="da-DK" dirty="0"/>
              <a:t>Kendte fejl (4 af 5)</a:t>
            </a:r>
          </a:p>
          <a:p>
            <a:endParaRPr lang="da-DK" dirty="0"/>
          </a:p>
        </p:txBody>
      </p:sp>
      <p:pic>
        <p:nvPicPr>
          <p:cNvPr id="7" name="Pladsholder til billede 6" descr="Et billede, der indeholder sky, vand, sø, udendørs&#10;&#10;Automatisk genereret beskrivelse">
            <a:extLst>
              <a:ext uri="{FF2B5EF4-FFF2-40B4-BE49-F238E27FC236}">
                <a16:creationId xmlns:a16="http://schemas.microsoft.com/office/drawing/2014/main" id="{0018E666-7B28-D707-7047-39A283018DB7}"/>
              </a:ext>
            </a:extLst>
          </p:cNvPr>
          <p:cNvPicPr>
            <a:picLocks noGrp="1" noChangeAspect="1"/>
          </p:cNvPicPr>
          <p:nvPr>
            <p:ph type="pic" sz="quarter" idx="12"/>
          </p:nvPr>
        </p:nvPicPr>
        <p:blipFill>
          <a:blip r:embed="rId2"/>
          <a:srcRect l="25028" r="25028"/>
          <a:stretch>
            <a:fillRect/>
          </a:stretch>
        </p:blipFill>
        <p:spPr/>
      </p:pic>
      <p:sp>
        <p:nvSpPr>
          <p:cNvPr id="9" name="Rektangel 8">
            <a:extLst>
              <a:ext uri="{FF2B5EF4-FFF2-40B4-BE49-F238E27FC236}">
                <a16:creationId xmlns:a16="http://schemas.microsoft.com/office/drawing/2014/main" id="{8DC6E037-ABE2-C790-949D-5E00D73C69C3}"/>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2" name="Tekstfelt 11">
            <a:extLst>
              <a:ext uri="{FF2B5EF4-FFF2-40B4-BE49-F238E27FC236}">
                <a16:creationId xmlns:a16="http://schemas.microsoft.com/office/drawing/2014/main" id="{AAA44646-AAE4-4098-69A7-C03516FEFF73}"/>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7F2A7BDD-491B-6632-5838-8BF54618EEFC}"/>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Pensionsudbetaling</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D4811FBC-B6D7-C202-376F-CE7CF053FED9}"/>
              </a:ext>
            </a:extLst>
          </p:cNvPr>
          <p:cNvPicPr>
            <a:picLocks noChangeAspect="1"/>
          </p:cNvPicPr>
          <p:nvPr/>
        </p:nvPicPr>
        <p:blipFill>
          <a:blip r:embed="rId3">
            <a:extLst>
              <a:ext uri="{96DAC541-7B7A-43D3-8B79-37D633B846F1}">
                <asvg:svgBlip xmlns:asvg="http://schemas.microsoft.com/office/drawing/2016/SVG/main" r:embed="rId4"/>
              </a:ext>
            </a:extLst>
          </a:blip>
          <a:srcRect t="870" b="870"/>
          <a:stretch>
            <a:fillRect/>
          </a:stretch>
        </p:blipFill>
        <p:spPr>
          <a:xfrm>
            <a:off x="1971259" y="3305006"/>
            <a:ext cx="662382" cy="650851"/>
          </a:xfrm>
          <a:prstGeom prst="rect">
            <a:avLst/>
          </a:prstGeom>
        </p:spPr>
      </p:pic>
      <p:sp>
        <p:nvSpPr>
          <p:cNvPr id="17" name="Rektangel: øverste hjørner afrundet 16">
            <a:extLst>
              <a:ext uri="{FF2B5EF4-FFF2-40B4-BE49-F238E27FC236}">
                <a16:creationId xmlns:a16="http://schemas.microsoft.com/office/drawing/2014/main" id="{9CA90471-3041-32CA-D736-351BDDD32B08}"/>
              </a:ext>
            </a:extLst>
          </p:cNvPr>
          <p:cNvSpPr/>
          <p:nvPr/>
        </p:nvSpPr>
        <p:spPr>
          <a:xfrm>
            <a:off x="290513" y="2780553"/>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47AC03F5-1EF7-093D-90D6-7F358BECA288}"/>
              </a:ext>
            </a:extLst>
          </p:cNvPr>
          <p:cNvSpPr/>
          <p:nvPr/>
        </p:nvSpPr>
        <p:spPr>
          <a:xfrm>
            <a:off x="1299443" y="2778393"/>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A1D59A10-8A21-0F24-C998-93CB891DFEDE}"/>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6" name="Rektangel: øverste hjørner afrundet 15">
            <a:extLst>
              <a:ext uri="{FF2B5EF4-FFF2-40B4-BE49-F238E27FC236}">
                <a16:creationId xmlns:a16="http://schemas.microsoft.com/office/drawing/2014/main" id="{47F02FBD-E422-EE4F-1117-AE3529C21790}"/>
              </a:ext>
            </a:extLst>
          </p:cNvPr>
          <p:cNvSpPr/>
          <p:nvPr/>
        </p:nvSpPr>
        <p:spPr>
          <a:xfrm>
            <a:off x="2299256" y="2745485"/>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64867D2-98C9-305D-6567-3A7008638C2F}"/>
              </a:ext>
            </a:extLst>
          </p:cNvPr>
          <p:cNvSpPr/>
          <p:nvPr/>
        </p:nvSpPr>
        <p:spPr>
          <a:xfrm>
            <a:off x="2305334" y="2749765"/>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UDK-Pension</a:t>
            </a:r>
          </a:p>
        </p:txBody>
      </p:sp>
      <p:sp>
        <p:nvSpPr>
          <p:cNvPr id="22" name="Tekstfelt 21">
            <a:extLst>
              <a:ext uri="{FF2B5EF4-FFF2-40B4-BE49-F238E27FC236}">
                <a16:creationId xmlns:a16="http://schemas.microsoft.com/office/drawing/2014/main" id="{289819A6-D239-BBBF-9A46-0DBEFAEF6643}"/>
              </a:ext>
            </a:extLst>
          </p:cNvPr>
          <p:cNvSpPr txBox="1"/>
          <p:nvPr/>
        </p:nvSpPr>
        <p:spPr>
          <a:xfrm>
            <a:off x="8132496" y="4587875"/>
            <a:ext cx="890124" cy="420786"/>
          </a:xfrm>
          <a:prstGeom prst="rect">
            <a:avLst/>
          </a:prstGeom>
          <a:solidFill>
            <a:schemeClr val="tx2"/>
          </a:solidFill>
          <a:ln>
            <a:noFill/>
          </a:ln>
        </p:spPr>
        <p:txBody>
          <a:bodyPr wrap="square" rtlCol="0">
            <a:noAutofit/>
          </a:bodyPr>
          <a:lstStyle/>
          <a:p>
            <a:pPr algn="l"/>
            <a:r>
              <a:rPr lang="da-DK" sz="2000" dirty="0">
                <a:latin typeface="Helvetica" pitchFamily="2" charset="0"/>
                <a:cs typeface="Arial"/>
              </a:rPr>
              <a:t>LØST</a:t>
            </a:r>
            <a:endParaRPr lang="da-DK" sz="900" dirty="0">
              <a:latin typeface="Helvetica" pitchFamily="2" charset="0"/>
              <a:cs typeface="Arial"/>
            </a:endParaRPr>
          </a:p>
        </p:txBody>
      </p:sp>
    </p:spTree>
    <p:extLst>
      <p:ext uri="{BB962C8B-B14F-4D97-AF65-F5344CB8AC3E}">
        <p14:creationId xmlns:p14="http://schemas.microsoft.com/office/powerpoint/2010/main" val="13778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 journalnotat kan ikke færdiggøres fra enkeltsagsvisningen</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klik på handlingsknappen ”Opret journalnotat” fra enkeltsagsvisningen kan KP ikke færdiggør opgaven, når sagen er automatisk valgt af systemet.</a:t>
            </a:r>
          </a:p>
          <a:p>
            <a:r>
              <a:rPr lang="da-DK" dirty="0"/>
              <a:t>Work </a:t>
            </a:r>
            <a:r>
              <a:rPr lang="da-DK" dirty="0" err="1"/>
              <a:t>around</a:t>
            </a:r>
            <a:r>
              <a:rPr lang="da-DK" dirty="0"/>
              <a:t>: fjern sagen og tilføj igen manuelt.</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 (5 af 5)</a:t>
            </a:r>
          </a:p>
        </p:txBody>
      </p:sp>
      <p:pic>
        <p:nvPicPr>
          <p:cNvPr id="16" name="Pladsholder til billede 15" descr="Et billede, der indeholder udendørs, træ, vej/gade, køretøj&#10;&#10;Automatisk genereret beskrivelse">
            <a:extLst>
              <a:ext uri="{FF2B5EF4-FFF2-40B4-BE49-F238E27FC236}">
                <a16:creationId xmlns:a16="http://schemas.microsoft.com/office/drawing/2014/main" id="{A53ED867-5FA2-CC14-DCF4-6923290584FE}"/>
              </a:ext>
            </a:extLst>
          </p:cNvPr>
          <p:cNvPicPr>
            <a:picLocks noGrp="1" noChangeAspect="1"/>
          </p:cNvPicPr>
          <p:nvPr>
            <p:ph type="pic" sz="quarter" idx="12"/>
          </p:nvPr>
        </p:nvPicPr>
        <p:blipFill>
          <a:blip r:embed="rId2"/>
          <a:srcRect l="21377" r="21377"/>
          <a:stretch>
            <a:fillRect/>
          </a:stretch>
        </p:blipFill>
        <p:spPr/>
      </p:pic>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journalnotat</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a:p>
            <a:pPr algn="l"/>
            <a:r>
              <a:rPr lang="da-DK" sz="1200" dirty="0">
                <a:solidFill>
                  <a:schemeClr val="bg1"/>
                </a:solidFill>
                <a:latin typeface="Neue Haas Grotesk Text Pro" panose="020B0504020202020204" pitchFamily="34" charset="0"/>
                <a:cs typeface="Arial"/>
              </a:rPr>
              <a:t>Enkeltsagsvisning</a:t>
            </a:r>
          </a:p>
        </p:txBody>
      </p:sp>
      <p:sp>
        <p:nvSpPr>
          <p:cNvPr id="10" name="Rektangel 9">
            <a:extLst>
              <a:ext uri="{FF2B5EF4-FFF2-40B4-BE49-F238E27FC236}">
                <a16:creationId xmlns:a16="http://schemas.microsoft.com/office/drawing/2014/main" id="{8E316C9B-5C91-EC8D-41BD-41471A6E226C}"/>
              </a:ext>
            </a:extLst>
          </p:cNvPr>
          <p:cNvSpPr/>
          <p:nvPr/>
        </p:nvSpPr>
        <p:spPr>
          <a:xfrm>
            <a:off x="682207" y="3935410"/>
            <a:ext cx="2106713" cy="502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      Automatisk valgt sag</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a:extLst>
              <a:ext uri="{96DAC541-7B7A-43D3-8B79-37D633B846F1}">
                <asvg:svgBlip xmlns:asvg="http://schemas.microsoft.com/office/drawing/2016/SVG/main" r:embed="rId4"/>
              </a:ext>
            </a:extLst>
          </a:blip>
          <a:srcRect t="870" b="870"/>
          <a:stretch>
            <a:fillRect/>
          </a:stretch>
        </p:blipFill>
        <p:spPr>
          <a:xfrm>
            <a:off x="1048211" y="3575387"/>
            <a:ext cx="1244632" cy="1222965"/>
          </a:xfrm>
          <a:prstGeom prst="rect">
            <a:avLst/>
          </a:prstGeom>
        </p:spPr>
      </p:pic>
      <p:pic>
        <p:nvPicPr>
          <p:cNvPr id="18" name="Grafik 17" descr="Fuldført med massiv udfyldning">
            <a:extLst>
              <a:ext uri="{FF2B5EF4-FFF2-40B4-BE49-F238E27FC236}">
                <a16:creationId xmlns:a16="http://schemas.microsoft.com/office/drawing/2014/main" id="{BD86FD8C-4C22-9071-5208-5ECEAECDF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07" y="3935410"/>
            <a:ext cx="369354" cy="502921"/>
          </a:xfrm>
          <a:prstGeom prst="rect">
            <a:avLst/>
          </a:prstGeom>
        </p:spPr>
      </p:pic>
      <p:sp>
        <p:nvSpPr>
          <p:cNvPr id="19" name="Rektangel 18">
            <a:extLst>
              <a:ext uri="{FF2B5EF4-FFF2-40B4-BE49-F238E27FC236}">
                <a16:creationId xmlns:a16="http://schemas.microsoft.com/office/drawing/2014/main" id="{78C69D79-11F6-CF22-55DC-A5CFABBE5F15}"/>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Estimeret løst 12.07.23</a:t>
            </a:r>
          </a:p>
        </p:txBody>
      </p:sp>
    </p:spTree>
    <p:extLst>
      <p:ext uri="{BB962C8B-B14F-4D97-AF65-F5344CB8AC3E}">
        <p14:creationId xmlns:p14="http://schemas.microsoft.com/office/powerpoint/2010/main" val="38690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C549BCE-48C6-415C-B19C-FFD694319A22}"/>
              </a:ext>
            </a:extLst>
          </p:cNvPr>
          <p:cNvSpPr>
            <a:spLocks noGrp="1"/>
          </p:cNvSpPr>
          <p:nvPr>
            <p:ph type="body" idx="1"/>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2340639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projektet?</a:t>
            </a:r>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5B230-5085-C782-349A-7B4822A21E70}"/>
              </a:ext>
            </a:extLst>
          </p:cNvPr>
          <p:cNvSpPr>
            <a:spLocks noGrp="1"/>
          </p:cNvSpPr>
          <p:nvPr>
            <p:ph type="title"/>
          </p:nvPr>
        </p:nvSpPr>
        <p:spPr/>
        <p:txBody>
          <a:bodyPr/>
          <a:lstStyle/>
          <a:p>
            <a:r>
              <a:rPr lang="da-DK" dirty="0"/>
              <a:t>Hvad sker på næste statusmøde?</a:t>
            </a:r>
          </a:p>
        </p:txBody>
      </p:sp>
      <p:sp>
        <p:nvSpPr>
          <p:cNvPr id="3" name="Pladsholder til tekst 2">
            <a:extLst>
              <a:ext uri="{FF2B5EF4-FFF2-40B4-BE49-F238E27FC236}">
                <a16:creationId xmlns:a16="http://schemas.microsoft.com/office/drawing/2014/main" id="{20A18E2D-0CBC-D9E0-6541-1854338C91D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61799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D. 15. august</a:t>
            </a:r>
          </a:p>
          <a:p>
            <a:pPr marL="257175" indent="-257175">
              <a:buFont typeface="Arial" panose="020B0604020202020204" pitchFamily="34" charset="0"/>
              <a:buChar char="•"/>
            </a:pPr>
            <a:r>
              <a:rPr lang="da-DK" dirty="0"/>
              <a:t>Fokus på release 4.0</a:t>
            </a:r>
          </a:p>
          <a:p>
            <a:pPr marL="257175" indent="-257175">
              <a:buFont typeface="Arial" panose="020B0604020202020204" pitchFamily="34" charset="0"/>
              <a:buChar char="•"/>
            </a:pPr>
            <a:r>
              <a:rPr lang="da-DK" dirty="0"/>
              <a:t>Opfølgning vedr. brugen af automatisk sagsbehandling</a:t>
            </a:r>
          </a:p>
          <a:p>
            <a:pPr marL="257175" indent="-257175">
              <a:buFont typeface="Arial" panose="020B0604020202020204" pitchFamily="34" charset="0"/>
              <a:buChar char="•"/>
            </a:pPr>
            <a:r>
              <a:rPr lang="da-DK" dirty="0"/>
              <a:t>Måske mere om breve</a:t>
            </a:r>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5E505-3379-1A0A-CB62-09AA65B32399}"/>
              </a:ext>
            </a:extLst>
          </p:cNvPr>
          <p:cNvSpPr>
            <a:spLocks noGrp="1"/>
          </p:cNvSpPr>
          <p:nvPr>
            <p:ph type="title"/>
          </p:nvPr>
        </p:nvSpPr>
        <p:spPr/>
        <p:txBody>
          <a:bodyPr/>
          <a:lstStyle/>
          <a:p>
            <a:r>
              <a:rPr lang="da-DK" dirty="0" err="1"/>
              <a:t>Sneak</a:t>
            </a:r>
            <a:r>
              <a:rPr lang="da-DK" dirty="0"/>
              <a:t> </a:t>
            </a:r>
            <a:r>
              <a:rPr lang="da-DK" dirty="0" err="1"/>
              <a:t>peek</a:t>
            </a:r>
            <a:br>
              <a:rPr lang="da-DK" dirty="0"/>
            </a:br>
            <a:r>
              <a:rPr lang="da-DK" dirty="0"/>
              <a:t>KLIK-opgaver til release 4</a:t>
            </a:r>
          </a:p>
        </p:txBody>
      </p:sp>
      <p:sp>
        <p:nvSpPr>
          <p:cNvPr id="3" name="Pladsholder til tekst 2">
            <a:extLst>
              <a:ext uri="{FF2B5EF4-FFF2-40B4-BE49-F238E27FC236}">
                <a16:creationId xmlns:a16="http://schemas.microsoft.com/office/drawing/2014/main" id="{E5DCF4A3-A9B9-BE74-83D2-C9589E42DA31}"/>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387534CF-1AAC-A5A9-473D-B55AD18001FC}"/>
              </a:ext>
            </a:extLst>
          </p:cNvPr>
          <p:cNvSpPr>
            <a:spLocks noGrp="1"/>
          </p:cNvSpPr>
          <p:nvPr>
            <p:ph type="dt" sz="half" idx="10"/>
          </p:nvPr>
        </p:nvSpPr>
        <p:spPr/>
        <p:txBody>
          <a:bodyPr/>
          <a:lstStyle/>
          <a:p>
            <a:fld id="{2BC99513-52FE-4412-903F-8A0875232B74}" type="datetime1">
              <a:rPr lang="en-US" smtClean="0"/>
              <a:t>6/22/2023</a:t>
            </a:fld>
            <a:endParaRPr lang="en-US" dirty="0"/>
          </a:p>
        </p:txBody>
      </p:sp>
      <p:sp>
        <p:nvSpPr>
          <p:cNvPr id="5" name="Pladsholder til slidenummer 4">
            <a:extLst>
              <a:ext uri="{FF2B5EF4-FFF2-40B4-BE49-F238E27FC236}">
                <a16:creationId xmlns:a16="http://schemas.microsoft.com/office/drawing/2014/main" id="{FAA7AA80-F351-3735-C489-24EE872BA422}"/>
              </a:ext>
            </a:extLst>
          </p:cNvPr>
          <p:cNvSpPr>
            <a:spLocks noGrp="1"/>
          </p:cNvSpPr>
          <p:nvPr>
            <p:ph type="sldNum" sz="quarter" idx="12"/>
          </p:nvPr>
        </p:nvSpPr>
        <p:spPr/>
        <p:txBody>
          <a:bodyPr/>
          <a:lstStyle/>
          <a:p>
            <a:fld id="{74E22A33-96DC-4C2E-AB13-0BE35979BFC0}" type="slidenum">
              <a:rPr lang="en-US" smtClean="0"/>
              <a:t>37</a:t>
            </a:fld>
            <a:endParaRPr lang="en-US" dirty="0"/>
          </a:p>
        </p:txBody>
      </p:sp>
    </p:spTree>
    <p:extLst>
      <p:ext uri="{BB962C8B-B14F-4D97-AF65-F5344CB8AC3E}">
        <p14:creationId xmlns:p14="http://schemas.microsoft.com/office/powerpoint/2010/main" val="2723377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F686C-B7B2-F464-24EA-829F4E54FBC6}"/>
              </a:ext>
            </a:extLst>
          </p:cNvPr>
          <p:cNvSpPr>
            <a:spLocks noGrp="1"/>
          </p:cNvSpPr>
          <p:nvPr>
            <p:ph type="title"/>
          </p:nvPr>
        </p:nvSpPr>
        <p:spPr/>
        <p:txBody>
          <a:bodyPr/>
          <a:lstStyle/>
          <a:p>
            <a:r>
              <a:rPr lang="da-DK" dirty="0"/>
              <a:t>KLIK-opgaver</a:t>
            </a:r>
            <a:br>
              <a:rPr lang="da-DK" dirty="0"/>
            </a:br>
            <a:r>
              <a:rPr lang="da-DK" dirty="0">
                <a:solidFill>
                  <a:srgbClr val="CCC09E"/>
                </a:solidFill>
              </a:rPr>
              <a:t>KP release 4.0 / 30. oktober</a:t>
            </a:r>
          </a:p>
        </p:txBody>
      </p:sp>
      <p:sp>
        <p:nvSpPr>
          <p:cNvPr id="3" name="Pladsholder til tekst 2">
            <a:extLst>
              <a:ext uri="{FF2B5EF4-FFF2-40B4-BE49-F238E27FC236}">
                <a16:creationId xmlns:a16="http://schemas.microsoft.com/office/drawing/2014/main" id="{98C549FC-3918-0133-EBB4-9228C91C7173}"/>
              </a:ext>
            </a:extLst>
          </p:cNvPr>
          <p:cNvSpPr>
            <a:spLocks noGrp="1"/>
          </p:cNvSpPr>
          <p:nvPr>
            <p:ph type="body" sz="quarter" idx="15"/>
          </p:nvPr>
        </p:nvSpPr>
        <p:spPr/>
        <p:txBody>
          <a:bodyPr/>
          <a:lstStyle/>
          <a:p>
            <a:r>
              <a:rPr lang="da-DK" dirty="0"/>
              <a:t>Version 1 / juni 2023</a:t>
            </a:r>
          </a:p>
        </p:txBody>
      </p:sp>
      <p:sp>
        <p:nvSpPr>
          <p:cNvPr id="4" name="Pladsholder til tekst 3">
            <a:extLst>
              <a:ext uri="{FF2B5EF4-FFF2-40B4-BE49-F238E27FC236}">
                <a16:creationId xmlns:a16="http://schemas.microsoft.com/office/drawing/2014/main" id="{38179CB4-BCE2-1E0D-BB31-04EB6C130AB8}"/>
              </a:ext>
            </a:extLst>
          </p:cNvPr>
          <p:cNvSpPr>
            <a:spLocks noGrp="1"/>
          </p:cNvSpPr>
          <p:nvPr>
            <p:ph type="body" sz="quarter" idx="18"/>
          </p:nvPr>
        </p:nvSpPr>
        <p:spPr/>
        <p:txBody>
          <a:bodyPr/>
          <a:lstStyle/>
          <a:p>
            <a:endParaRPr lang="da-DK"/>
          </a:p>
        </p:txBody>
      </p:sp>
      <p:sp>
        <p:nvSpPr>
          <p:cNvPr id="5" name="Tekstfelt 4">
            <a:extLst>
              <a:ext uri="{FF2B5EF4-FFF2-40B4-BE49-F238E27FC236}">
                <a16:creationId xmlns:a16="http://schemas.microsoft.com/office/drawing/2014/main" id="{BD86E18F-9FAD-2139-EF6D-A6A02575A3A5}"/>
              </a:ext>
            </a:extLst>
          </p:cNvPr>
          <p:cNvSpPr txBox="1"/>
          <p:nvPr/>
        </p:nvSpPr>
        <p:spPr>
          <a:xfrm rot="21206105">
            <a:off x="3808070" y="3282016"/>
            <a:ext cx="3819646" cy="981639"/>
          </a:xfrm>
          <a:prstGeom prst="rect">
            <a:avLst/>
          </a:prstGeom>
          <a:solidFill>
            <a:schemeClr val="tx2"/>
          </a:solidFill>
          <a:ln>
            <a:noFill/>
          </a:ln>
        </p:spPr>
        <p:txBody>
          <a:bodyPr wrap="square" rtlCol="0">
            <a:noAutofit/>
          </a:bodyPr>
          <a:lstStyle/>
          <a:p>
            <a:pPr algn="l"/>
            <a:r>
              <a:rPr lang="da-DK" sz="2400" dirty="0" err="1">
                <a:latin typeface="Helvetica" pitchFamily="2" charset="0"/>
                <a:cs typeface="Arial"/>
              </a:rPr>
              <a:t>Sneak</a:t>
            </a:r>
            <a:r>
              <a:rPr lang="da-DK" sz="2400" dirty="0">
                <a:latin typeface="Helvetica" pitchFamily="2" charset="0"/>
                <a:cs typeface="Arial"/>
              </a:rPr>
              <a:t> </a:t>
            </a:r>
            <a:r>
              <a:rPr lang="da-DK" sz="2400" dirty="0" err="1">
                <a:latin typeface="Helvetica" pitchFamily="2" charset="0"/>
                <a:cs typeface="Arial"/>
              </a:rPr>
              <a:t>peek</a:t>
            </a:r>
            <a:endParaRPr lang="da-DK" sz="2400" dirty="0">
              <a:latin typeface="Helvetica" pitchFamily="2" charset="0"/>
              <a:cs typeface="Arial"/>
            </a:endParaRPr>
          </a:p>
          <a:p>
            <a:pPr algn="l"/>
            <a:r>
              <a:rPr lang="da-DK" sz="2400" dirty="0">
                <a:latin typeface="Helvetica" pitchFamily="2" charset="0"/>
                <a:cs typeface="Arial"/>
              </a:rPr>
              <a:t>Rettelser VIL forekomme!</a:t>
            </a:r>
          </a:p>
        </p:txBody>
      </p:sp>
    </p:spTree>
    <p:extLst>
      <p:ext uri="{BB962C8B-B14F-4D97-AF65-F5344CB8AC3E}">
        <p14:creationId xmlns:p14="http://schemas.microsoft.com/office/powerpoint/2010/main" val="6725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E4B35-FC31-7DF5-8E63-6D303429200B}"/>
              </a:ext>
            </a:extLst>
          </p:cNvPr>
          <p:cNvSpPr>
            <a:spLocks noGrp="1"/>
          </p:cNvSpPr>
          <p:nvPr>
            <p:ph type="title"/>
          </p:nvPr>
        </p:nvSpPr>
        <p:spPr/>
        <p:txBody>
          <a:bodyPr/>
          <a:lstStyle/>
          <a:p>
            <a:r>
              <a:rPr lang="da-DK" dirty="0"/>
              <a:t>Release 4.0 – Ny funktionalitet</a:t>
            </a:r>
          </a:p>
        </p:txBody>
      </p:sp>
      <p:sp>
        <p:nvSpPr>
          <p:cNvPr id="3" name="Pladsholder til tekst 2">
            <a:extLst>
              <a:ext uri="{FF2B5EF4-FFF2-40B4-BE49-F238E27FC236}">
                <a16:creationId xmlns:a16="http://schemas.microsoft.com/office/drawing/2014/main" id="{D02358D4-E136-14B6-845B-B4FE25B6FF05}"/>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D3D82B82-4FB4-2066-D356-3ED357938DA0}"/>
              </a:ext>
            </a:extLst>
          </p:cNvPr>
          <p:cNvSpPr>
            <a:spLocks noGrp="1"/>
          </p:cNvSpPr>
          <p:nvPr>
            <p:ph type="body" sz="quarter" idx="11"/>
          </p:nvPr>
        </p:nvSpPr>
        <p:spPr/>
        <p:txBody>
          <a:bodyPr/>
          <a:lstStyle/>
          <a:p>
            <a:r>
              <a:rPr lang="da-DK" dirty="0"/>
              <a:t>Release 4.0</a:t>
            </a:r>
          </a:p>
        </p:txBody>
      </p:sp>
      <p:sp>
        <p:nvSpPr>
          <p:cNvPr id="5" name="Tekstfelt 4">
            <a:extLst>
              <a:ext uri="{FF2B5EF4-FFF2-40B4-BE49-F238E27FC236}">
                <a16:creationId xmlns:a16="http://schemas.microsoft.com/office/drawing/2014/main" id="{5831248C-5E80-F885-8171-D1507478151C}"/>
              </a:ext>
            </a:extLst>
          </p:cNvPr>
          <p:cNvSpPr txBox="1"/>
          <p:nvPr/>
        </p:nvSpPr>
        <p:spPr>
          <a:xfrm>
            <a:off x="468313" y="4665002"/>
            <a:ext cx="7294305" cy="276999"/>
          </a:xfrm>
          <a:prstGeom prst="rect">
            <a:avLst/>
          </a:prstGeom>
          <a:noFill/>
        </p:spPr>
        <p:txBody>
          <a:bodyPr wrap="none" rtlCol="0">
            <a:spAutoFit/>
          </a:bodyPr>
          <a:lstStyle/>
          <a:p>
            <a:r>
              <a:rPr lang="da-DK" sz="1200" dirty="0">
                <a:latin typeface="Trebuchet MS" panose="020B0603020202020204" pitchFamily="34" charset="0"/>
              </a:rPr>
              <a:t>* Forkortelserne benyttes ved navngivning af KLIK-opgaver for at referere til den ændring, de vedrører.</a:t>
            </a:r>
          </a:p>
        </p:txBody>
      </p:sp>
      <p:graphicFrame>
        <p:nvGraphicFramePr>
          <p:cNvPr id="6" name="Tabel 4">
            <a:extLst>
              <a:ext uri="{FF2B5EF4-FFF2-40B4-BE49-F238E27FC236}">
                <a16:creationId xmlns:a16="http://schemas.microsoft.com/office/drawing/2014/main" id="{57A61338-6951-5972-7611-6616619A324A}"/>
              </a:ext>
            </a:extLst>
          </p:cNvPr>
          <p:cNvGraphicFramePr>
            <a:graphicFrameLocks noGrp="1"/>
          </p:cNvGraphicFramePr>
          <p:nvPr/>
        </p:nvGraphicFramePr>
        <p:xfrm>
          <a:off x="468312" y="879611"/>
          <a:ext cx="8207375" cy="2589706"/>
        </p:xfrm>
        <a:graphic>
          <a:graphicData uri="http://schemas.openxmlformats.org/drawingml/2006/table">
            <a:tbl>
              <a:tblPr firstRow="1" bandRow="1">
                <a:tableStyleId>{5C22544A-7EE6-4342-B048-85BDC9FD1C3A}</a:tableStyleId>
              </a:tblPr>
              <a:tblGrid>
                <a:gridCol w="1771527">
                  <a:extLst>
                    <a:ext uri="{9D8B030D-6E8A-4147-A177-3AD203B41FA5}">
                      <a16:colId xmlns:a16="http://schemas.microsoft.com/office/drawing/2014/main" val="1814523858"/>
                    </a:ext>
                  </a:extLst>
                </a:gridCol>
                <a:gridCol w="5428505">
                  <a:extLst>
                    <a:ext uri="{9D8B030D-6E8A-4147-A177-3AD203B41FA5}">
                      <a16:colId xmlns:a16="http://schemas.microsoft.com/office/drawing/2014/main" val="413868683"/>
                    </a:ext>
                  </a:extLst>
                </a:gridCol>
                <a:gridCol w="1007343">
                  <a:extLst>
                    <a:ext uri="{9D8B030D-6E8A-4147-A177-3AD203B41FA5}">
                      <a16:colId xmlns:a16="http://schemas.microsoft.com/office/drawing/2014/main" val="1974692178"/>
                    </a:ext>
                  </a:extLst>
                </a:gridCol>
              </a:tblGrid>
              <a:tr h="303706">
                <a:tc>
                  <a:txBody>
                    <a:bodyPr/>
                    <a:lstStyle/>
                    <a:p>
                      <a:r>
                        <a:rPr lang="da-DK" sz="1200" dirty="0">
                          <a:latin typeface="Neue Haas Grotesk Text Pro" panose="020B0504020202020204" pitchFamily="34" charset="0"/>
                        </a:rPr>
                        <a:t>Beskrivende titel</a:t>
                      </a:r>
                    </a:p>
                  </a:txBody>
                  <a:tcPr/>
                </a:tc>
                <a:tc>
                  <a:txBody>
                    <a:bodyPr/>
                    <a:lstStyle/>
                    <a:p>
                      <a:r>
                        <a:rPr lang="da-DK" sz="1200" dirty="0">
                          <a:latin typeface="Neue Haas Grotesk Text Pro" panose="020B0504020202020204" pitchFamily="34" charset="0"/>
                        </a:rPr>
                        <a:t>Beskrivelse</a:t>
                      </a:r>
                    </a:p>
                  </a:txBody>
                  <a:tcPr/>
                </a:tc>
                <a:tc>
                  <a:txBody>
                    <a:bodyPr/>
                    <a:lstStyle/>
                    <a:p>
                      <a:r>
                        <a:rPr lang="da-DK" sz="1200" dirty="0">
                          <a:latin typeface="Neue Haas Grotesk Text Pro" panose="020B0504020202020204" pitchFamily="34" charset="0"/>
                        </a:rPr>
                        <a:t>Forkortes*</a:t>
                      </a:r>
                    </a:p>
                  </a:txBody>
                  <a:tcPr/>
                </a:tc>
                <a:extLst>
                  <a:ext uri="{0D108BD9-81ED-4DB2-BD59-A6C34878D82A}">
                    <a16:rowId xmlns:a16="http://schemas.microsoft.com/office/drawing/2014/main" val="899490807"/>
                  </a:ext>
                </a:extLst>
              </a:tr>
              <a:tr h="303706">
                <a:tc>
                  <a:txBody>
                    <a:bodyPr/>
                    <a:lstStyle/>
                    <a:p>
                      <a:r>
                        <a:rPr lang="da-DK" sz="1200" dirty="0">
                          <a:latin typeface="Neue Haas Grotesk Text Pro" panose="020B0504020202020204" pitchFamily="34" charset="0"/>
                        </a:rPr>
                        <a:t>Procesunderstøttelse af personlige tillæg og supplementssager</a:t>
                      </a:r>
                    </a:p>
                  </a:txBody>
                  <a:tcPr/>
                </a:tc>
                <a:tc>
                  <a:txBody>
                    <a:bodyPr/>
                    <a:lstStyle/>
                    <a:p>
                      <a:r>
                        <a:rPr lang="da-DK" sz="1200" dirty="0">
                          <a:latin typeface="Neue Haas Grotesk Text Pro" panose="020B0504020202020204" pitchFamily="34" charset="0"/>
                        </a:rPr>
                        <a:t>KP kan modtage ansøgninger og sagsgangen vedr. ansøgningen understøttes, bl.a. ved at der udsendes revurderingsbreve automatisk. Der kommer desuden yderligere brevskabeloner i forbindelse med ændringen, og det bliver muligt at fravælge at lave rådighedsberegning. </a:t>
                      </a:r>
                    </a:p>
                  </a:txBody>
                  <a:tcPr/>
                </a:tc>
                <a:tc>
                  <a:txBody>
                    <a:bodyPr/>
                    <a:lstStyle/>
                    <a:p>
                      <a:r>
                        <a:rPr lang="da-DK" sz="1200" dirty="0">
                          <a:latin typeface="Neue Haas Grotesk Text Pro" panose="020B0504020202020204" pitchFamily="34" charset="0"/>
                        </a:rPr>
                        <a:t>Auto</a:t>
                      </a:r>
                    </a:p>
                  </a:txBody>
                  <a:tcPr/>
                </a:tc>
                <a:extLst>
                  <a:ext uri="{0D108BD9-81ED-4DB2-BD59-A6C34878D82A}">
                    <a16:rowId xmlns:a16="http://schemas.microsoft.com/office/drawing/2014/main" val="4158111568"/>
                  </a:ext>
                </a:extLst>
              </a:tr>
              <a:tr h="303706">
                <a:tc>
                  <a:txBody>
                    <a:bodyPr/>
                    <a:lstStyle/>
                    <a:p>
                      <a:r>
                        <a:rPr lang="da-DK" sz="1200" dirty="0">
                          <a:latin typeface="Neue Haas Grotesk Text Pro" panose="020B0504020202020204" pitchFamily="34" charset="0"/>
                        </a:rPr>
                        <a:t>Yderligere procesunderstøttelse af udvidet helbredstillæg</a:t>
                      </a:r>
                    </a:p>
                  </a:txBody>
                  <a:tcPr/>
                </a:tc>
                <a:tc>
                  <a:txBody>
                    <a:bodyPr/>
                    <a:lstStyle/>
                    <a:p>
                      <a:r>
                        <a:rPr lang="da-DK" sz="1200" dirty="0">
                          <a:latin typeface="Neue Haas Grotesk Text Pro" panose="020B0504020202020204" pitchFamily="34" charset="0"/>
                        </a:rPr>
                        <a:t>Det bliver muligt at beregne tilskud i KP via et nyt </a:t>
                      </a:r>
                      <a:r>
                        <a:rPr lang="da-DK" sz="1200" dirty="0" err="1">
                          <a:latin typeface="Neue Haas Grotesk Text Pro" panose="020B0504020202020204" pitchFamily="34" charset="0"/>
                        </a:rPr>
                        <a:t>beregningsmodul</a:t>
                      </a:r>
                      <a:r>
                        <a:rPr lang="da-DK" sz="1200" dirty="0">
                          <a:latin typeface="Neue Haas Grotesk Text Pro" panose="020B0504020202020204" pitchFamily="34" charset="0"/>
                        </a:rPr>
                        <a:t>, hvor sagsbehandler også kan vælge blandt fastsatte prisaftaler, der opsættes i systemadministrationsmodulet. Der kommer desuden yderligere brevskabeloner i forbindelse med ændringen.</a:t>
                      </a:r>
                    </a:p>
                  </a:txBody>
                  <a:tcPr/>
                </a:tc>
                <a:tc>
                  <a:txBody>
                    <a:bodyPr/>
                    <a:lstStyle/>
                    <a:p>
                      <a:r>
                        <a:rPr lang="da-DK" sz="1200" dirty="0">
                          <a:latin typeface="Neue Haas Grotesk Text Pro" panose="020B0504020202020204" pitchFamily="34" charset="0"/>
                        </a:rPr>
                        <a:t>Auto</a:t>
                      </a:r>
                    </a:p>
                  </a:txBody>
                  <a:tcPr/>
                </a:tc>
                <a:extLst>
                  <a:ext uri="{0D108BD9-81ED-4DB2-BD59-A6C34878D82A}">
                    <a16:rowId xmlns:a16="http://schemas.microsoft.com/office/drawing/2014/main" val="2421279615"/>
                  </a:ext>
                </a:extLst>
              </a:tr>
              <a:tr h="303706">
                <a:tc>
                  <a:txBody>
                    <a:bodyPr/>
                    <a:lstStyle/>
                    <a:p>
                      <a:r>
                        <a:rPr lang="da-DK" sz="1200" dirty="0">
                          <a:latin typeface="Neue Haas Grotesk Text Pro" panose="020B0504020202020204" pitchFamily="34" charset="0"/>
                        </a:rPr>
                        <a:t>Træk kan rettes eller stoppes tilbage i tid</a:t>
                      </a:r>
                    </a:p>
                  </a:txBody>
                  <a:tcPr/>
                </a:tc>
                <a:tc>
                  <a:txBody>
                    <a:bodyPr/>
                    <a:lstStyle/>
                    <a:p>
                      <a:r>
                        <a:rPr lang="da-DK" sz="1200" dirty="0">
                          <a:latin typeface="Neue Haas Grotesk Text Pro" panose="020B0504020202020204" pitchFamily="34" charset="0"/>
                        </a:rPr>
                        <a:t>Det bliver muligt at rette eller stoppe et træk tilbage i tid. KP foretager fuld genberegning af trækket og evt. oprettelse af ydelse, hvis genberegningen ender med et tilgodehavende til borger.</a:t>
                      </a:r>
                    </a:p>
                  </a:txBody>
                  <a:tcPr/>
                </a:tc>
                <a:tc>
                  <a:txBody>
                    <a:bodyPr/>
                    <a:lstStyle/>
                    <a:p>
                      <a:r>
                        <a:rPr lang="da-DK" sz="1200" dirty="0">
                          <a:latin typeface="Neue Haas Grotesk Text Pro" panose="020B0504020202020204" pitchFamily="34" charset="0"/>
                        </a:rPr>
                        <a:t>Træk</a:t>
                      </a:r>
                    </a:p>
                  </a:txBody>
                  <a:tcPr/>
                </a:tc>
                <a:extLst>
                  <a:ext uri="{0D108BD9-81ED-4DB2-BD59-A6C34878D82A}">
                    <a16:rowId xmlns:a16="http://schemas.microsoft.com/office/drawing/2014/main" val="1331163754"/>
                  </a:ext>
                </a:extLst>
              </a:tr>
            </a:tbl>
          </a:graphicData>
        </a:graphic>
      </p:graphicFrame>
      <p:sp>
        <p:nvSpPr>
          <p:cNvPr id="7" name="Tekstfelt 6">
            <a:extLst>
              <a:ext uri="{FF2B5EF4-FFF2-40B4-BE49-F238E27FC236}">
                <a16:creationId xmlns:a16="http://schemas.microsoft.com/office/drawing/2014/main" id="{D9343239-E7DE-6F95-956E-F6926B3B45A3}"/>
              </a:ext>
            </a:extLst>
          </p:cNvPr>
          <p:cNvSpPr txBox="1"/>
          <p:nvPr/>
        </p:nvSpPr>
        <p:spPr>
          <a:xfrm rot="21206105">
            <a:off x="4965540" y="3429670"/>
            <a:ext cx="3819646" cy="981639"/>
          </a:xfrm>
          <a:prstGeom prst="rect">
            <a:avLst/>
          </a:prstGeom>
          <a:solidFill>
            <a:schemeClr val="tx2"/>
          </a:solidFill>
          <a:ln>
            <a:noFill/>
          </a:ln>
        </p:spPr>
        <p:txBody>
          <a:bodyPr wrap="square" rtlCol="0">
            <a:noAutofit/>
          </a:bodyPr>
          <a:lstStyle/>
          <a:p>
            <a:pPr algn="l"/>
            <a:r>
              <a:rPr lang="da-DK" sz="2400" dirty="0" err="1">
                <a:latin typeface="Helvetica" pitchFamily="2" charset="0"/>
                <a:cs typeface="Arial"/>
              </a:rPr>
              <a:t>Sneak</a:t>
            </a:r>
            <a:r>
              <a:rPr lang="da-DK" sz="2400" dirty="0">
                <a:latin typeface="Helvetica" pitchFamily="2" charset="0"/>
                <a:cs typeface="Arial"/>
              </a:rPr>
              <a:t> </a:t>
            </a:r>
            <a:r>
              <a:rPr lang="da-DK" sz="2400" dirty="0" err="1">
                <a:latin typeface="Helvetica" pitchFamily="2" charset="0"/>
                <a:cs typeface="Arial"/>
              </a:rPr>
              <a:t>peek</a:t>
            </a:r>
            <a:endParaRPr lang="da-DK" sz="2400" dirty="0">
              <a:latin typeface="Helvetica" pitchFamily="2" charset="0"/>
              <a:cs typeface="Arial"/>
            </a:endParaRPr>
          </a:p>
          <a:p>
            <a:pPr algn="l"/>
            <a:r>
              <a:rPr lang="da-DK" sz="2400" dirty="0">
                <a:latin typeface="Helvetica" pitchFamily="2" charset="0"/>
                <a:cs typeface="Arial"/>
              </a:rPr>
              <a:t>Rettelser VIL forekomme!</a:t>
            </a:r>
          </a:p>
        </p:txBody>
      </p:sp>
    </p:spTree>
    <p:extLst>
      <p:ext uri="{BB962C8B-B14F-4D97-AF65-F5344CB8AC3E}">
        <p14:creationId xmlns:p14="http://schemas.microsoft.com/office/powerpoint/2010/main" val="116133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5"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550"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2ED146-D4E7-670A-8702-8849FED89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546"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39E8472-B8AF-2697-8EDA-3FE2F9FFD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42"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687EB94-1588-313B-8289-3538FF06F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931" y="2998772"/>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4337" y="294957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681" y="29997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ans Ditmar – Senior Test Management konsulent – Q Nation A ...">
            <a:extLst>
              <a:ext uri="{FF2B5EF4-FFF2-40B4-BE49-F238E27FC236}">
                <a16:creationId xmlns:a16="http://schemas.microsoft.com/office/drawing/2014/main" id="{96D6B5B6-2201-4848-6D8E-CD3DC775EB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backgroundMark x1="74554" y1="17411" x2="74554" y2="17411"/>
                        <a14:backgroundMark x1="79018" y1="19420" x2="79018" y2="19420"/>
                        <a14:backgroundMark x1="81027" y1="24330" x2="81027" y2="24330"/>
                        <a14:backgroundMark x1="85491" y1="30804" x2="85491" y2="30804"/>
                        <a14:backgroundMark x1="86607" y1="54241" x2="86607" y2="54241"/>
                      </a14:backgroundRemoval>
                    </a14:imgEffect>
                  </a14:imgLayer>
                </a14:imgProps>
              </a:ext>
              <a:ext uri="{28A0092B-C50C-407E-A947-70E740481C1C}">
                <a14:useLocalDpi xmlns:a14="http://schemas.microsoft.com/office/drawing/2010/main" val="0"/>
              </a:ext>
            </a:extLst>
          </a:blip>
          <a:srcRect/>
          <a:stretch>
            <a:fillRect/>
          </a:stretch>
        </p:blipFill>
        <p:spPr bwMode="auto">
          <a:xfrm>
            <a:off x="5334243" y="2949579"/>
            <a:ext cx="1467625" cy="14676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B8E19B5-2101-6613-E3AD-825F88965F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2538"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5900" y="2973766"/>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25E2C0-1FED-A7AA-58A0-77A5AC311B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04535" y="1318409"/>
            <a:ext cx="1278731"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2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47189-B254-B564-495A-FC832765AB43}"/>
              </a:ext>
            </a:extLst>
          </p:cNvPr>
          <p:cNvSpPr>
            <a:spLocks noGrp="1"/>
          </p:cNvSpPr>
          <p:nvPr>
            <p:ph type="title"/>
          </p:nvPr>
        </p:nvSpPr>
        <p:spPr/>
        <p:txBody>
          <a:bodyPr/>
          <a:lstStyle/>
          <a:p>
            <a:r>
              <a:rPr lang="da-DK" dirty="0"/>
              <a:t>KLIK-opgaver – Hvornår skal opgaverne løses</a:t>
            </a:r>
          </a:p>
        </p:txBody>
      </p:sp>
      <p:sp>
        <p:nvSpPr>
          <p:cNvPr id="3" name="Pladsholder til tekst 2">
            <a:extLst>
              <a:ext uri="{FF2B5EF4-FFF2-40B4-BE49-F238E27FC236}">
                <a16:creationId xmlns:a16="http://schemas.microsoft.com/office/drawing/2014/main" id="{8C5E089D-8F00-95D8-A783-73BE9E97BF7D}"/>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53D4399B-8EC0-996D-CF5E-A8854A0944AD}"/>
              </a:ext>
            </a:extLst>
          </p:cNvPr>
          <p:cNvSpPr>
            <a:spLocks noGrp="1"/>
          </p:cNvSpPr>
          <p:nvPr>
            <p:ph type="body" sz="quarter" idx="11"/>
          </p:nvPr>
        </p:nvSpPr>
        <p:spPr/>
        <p:txBody>
          <a:bodyPr/>
          <a:lstStyle/>
          <a:p>
            <a:r>
              <a:rPr lang="da-DK" dirty="0"/>
              <a:t>Release 4.0</a:t>
            </a:r>
          </a:p>
        </p:txBody>
      </p:sp>
      <p:graphicFrame>
        <p:nvGraphicFramePr>
          <p:cNvPr id="6" name="Tabel 4">
            <a:extLst>
              <a:ext uri="{FF2B5EF4-FFF2-40B4-BE49-F238E27FC236}">
                <a16:creationId xmlns:a16="http://schemas.microsoft.com/office/drawing/2014/main" id="{F9E5F2AA-02C4-4C3A-F8EA-C9D9FCB1EAF3}"/>
              </a:ext>
            </a:extLst>
          </p:cNvPr>
          <p:cNvGraphicFramePr>
            <a:graphicFrameLocks/>
          </p:cNvGraphicFramePr>
          <p:nvPr>
            <p:extLst>
              <p:ext uri="{D42A27DB-BD31-4B8C-83A1-F6EECF244321}">
                <p14:modId xmlns:p14="http://schemas.microsoft.com/office/powerpoint/2010/main" val="1518497409"/>
              </p:ext>
            </p:extLst>
          </p:nvPr>
        </p:nvGraphicFramePr>
        <p:xfrm>
          <a:off x="142141" y="1100462"/>
          <a:ext cx="8859717" cy="2585440"/>
        </p:xfrm>
        <a:graphic>
          <a:graphicData uri="http://schemas.openxmlformats.org/drawingml/2006/table">
            <a:tbl>
              <a:tblPr firstRow="1" bandRow="1">
                <a:tableStyleId>{5C22544A-7EE6-4342-B048-85BDC9FD1C3A}</a:tableStyleId>
              </a:tblPr>
              <a:tblGrid>
                <a:gridCol w="4899273">
                  <a:extLst>
                    <a:ext uri="{9D8B030D-6E8A-4147-A177-3AD203B41FA5}">
                      <a16:colId xmlns:a16="http://schemas.microsoft.com/office/drawing/2014/main" val="1916773651"/>
                    </a:ext>
                  </a:extLst>
                </a:gridCol>
                <a:gridCol w="936104">
                  <a:extLst>
                    <a:ext uri="{9D8B030D-6E8A-4147-A177-3AD203B41FA5}">
                      <a16:colId xmlns:a16="http://schemas.microsoft.com/office/drawing/2014/main" val="345691494"/>
                    </a:ext>
                  </a:extLst>
                </a:gridCol>
                <a:gridCol w="604868">
                  <a:extLst>
                    <a:ext uri="{9D8B030D-6E8A-4147-A177-3AD203B41FA5}">
                      <a16:colId xmlns:a16="http://schemas.microsoft.com/office/drawing/2014/main" val="3118763007"/>
                    </a:ext>
                  </a:extLst>
                </a:gridCol>
                <a:gridCol w="604868">
                  <a:extLst>
                    <a:ext uri="{9D8B030D-6E8A-4147-A177-3AD203B41FA5}">
                      <a16:colId xmlns:a16="http://schemas.microsoft.com/office/drawing/2014/main" val="3158770079"/>
                    </a:ext>
                  </a:extLst>
                </a:gridCol>
                <a:gridCol w="604868">
                  <a:extLst>
                    <a:ext uri="{9D8B030D-6E8A-4147-A177-3AD203B41FA5}">
                      <a16:colId xmlns:a16="http://schemas.microsoft.com/office/drawing/2014/main" val="706429900"/>
                    </a:ext>
                  </a:extLst>
                </a:gridCol>
                <a:gridCol w="604868">
                  <a:extLst>
                    <a:ext uri="{9D8B030D-6E8A-4147-A177-3AD203B41FA5}">
                      <a16:colId xmlns:a16="http://schemas.microsoft.com/office/drawing/2014/main" val="381002088"/>
                    </a:ext>
                  </a:extLst>
                </a:gridCol>
                <a:gridCol w="604868">
                  <a:extLst>
                    <a:ext uri="{9D8B030D-6E8A-4147-A177-3AD203B41FA5}">
                      <a16:colId xmlns:a16="http://schemas.microsoft.com/office/drawing/2014/main" val="3306756727"/>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a:latin typeface="Neue Haas Grotesk Text Pro" panose="020B0504020202020204" pitchFamily="34" charset="0"/>
                        </a:rPr>
                        <a:t>Juli</a:t>
                      </a:r>
                    </a:p>
                  </a:txBody>
                  <a:tcPr anchor="ctr"/>
                </a:tc>
                <a:tc>
                  <a:txBody>
                    <a:bodyPr/>
                    <a:lstStyle/>
                    <a:p>
                      <a:r>
                        <a:rPr lang="da-DK" sz="1000" dirty="0">
                          <a:latin typeface="Neue Haas Grotesk Text Pro" panose="020B0504020202020204" pitchFamily="34" charset="0"/>
                        </a:rPr>
                        <a:t>Aug.</a:t>
                      </a:r>
                    </a:p>
                  </a:txBody>
                  <a:tcPr anchor="ctr"/>
                </a:tc>
                <a:tc>
                  <a:txBody>
                    <a:bodyPr/>
                    <a:lstStyle/>
                    <a:p>
                      <a:r>
                        <a:rPr lang="da-DK" sz="1000" dirty="0">
                          <a:latin typeface="Neue Haas Grotesk Text Pro" panose="020B0504020202020204" pitchFamily="34" charset="0"/>
                        </a:rPr>
                        <a:t>Sept.</a:t>
                      </a:r>
                    </a:p>
                  </a:txBody>
                  <a:tcPr anchor="ctr"/>
                </a:tc>
                <a:tc>
                  <a:txBody>
                    <a:bodyPr/>
                    <a:lstStyle/>
                    <a:p>
                      <a:r>
                        <a:rPr lang="da-DK" sz="1000" dirty="0">
                          <a:latin typeface="Neue Haas Grotesk Text Pro" panose="020B0504020202020204" pitchFamily="34" charset="0"/>
                        </a:rPr>
                        <a:t>Okt.</a:t>
                      </a:r>
                    </a:p>
                  </a:txBody>
                  <a:tcPr anchor="ctr"/>
                </a:tc>
                <a:tc>
                  <a:txBody>
                    <a:bodyPr/>
                    <a:lstStyle/>
                    <a:p>
                      <a:r>
                        <a:rPr lang="da-DK" sz="1000" dirty="0">
                          <a:latin typeface="Neue Haas Grotesk Text Pro" panose="020B0504020202020204" pitchFamily="34" charset="0"/>
                        </a:rPr>
                        <a:t>Nov.</a:t>
                      </a:r>
                    </a:p>
                  </a:txBody>
                  <a:tcPr anchor="ctr"/>
                </a:tc>
                <a:extLst>
                  <a:ext uri="{0D108BD9-81ED-4DB2-BD59-A6C34878D82A}">
                    <a16:rowId xmlns:a16="http://schemas.microsoft.com/office/drawing/2014/main" val="1444558813"/>
                  </a:ext>
                </a:extLst>
              </a:tr>
              <a:tr h="366191">
                <a:tc>
                  <a:txBody>
                    <a:bodyPr/>
                    <a:lstStyle/>
                    <a:p>
                      <a:pPr marL="72000" algn="l" fontAlgn="b"/>
                      <a:r>
                        <a:rPr lang="da-DK" sz="1000" b="0" i="0" u="none" strike="noStrike" dirty="0">
                          <a:solidFill>
                            <a:srgbClr val="000000"/>
                          </a:solidFill>
                          <a:effectLst/>
                          <a:latin typeface="Neue Haas Grotesk Text Pro" panose="020B0504020202020204" pitchFamily="34" charset="0"/>
                        </a:rPr>
                        <a:t>(Auto 5) Tag stilling til nye brevtyper og ændringer til eksisterende </a:t>
                      </a:r>
                    </a:p>
                  </a:txBody>
                  <a:tcPr marL="6350" marR="6350" marT="6350" marB="0" anchor="ctr"/>
                </a:tc>
                <a:tc>
                  <a:txBody>
                    <a:bodyPr/>
                    <a:lstStyle/>
                    <a:p>
                      <a:r>
                        <a:rPr lang="da-DK" sz="1000" dirty="0">
                          <a:latin typeface="Neue Haas Grotesk Text Pro" panose="020B0504020202020204" pitchFamily="34" charset="0"/>
                        </a:rPr>
                        <a:t>Valgfri</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endParaRPr lang="da-DK" sz="1000" dirty="0">
                        <a:latin typeface="Neue Haas Grotesk Text Pro" panose="020B0504020202020204" pitchFamily="34" charset="0"/>
                      </a:endParaRPr>
                    </a:p>
                  </a:txBody>
                  <a:tcPr anchor="ctr"/>
                </a:tc>
                <a:tc>
                  <a:txBody>
                    <a:bodyPr/>
                    <a:lstStyle/>
                    <a:p>
                      <a:pPr algn="ctr"/>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3814516359"/>
                  </a:ext>
                </a:extLst>
              </a:tr>
              <a:tr h="259200">
                <a:tc>
                  <a:txBody>
                    <a:bodyPr/>
                    <a:lstStyle/>
                    <a:p>
                      <a:pPr marL="72000" algn="l" fontAlgn="b"/>
                      <a:r>
                        <a:rPr lang="da-DK" sz="1000" b="0" i="0" u="none" strike="noStrike" dirty="0">
                          <a:solidFill>
                            <a:srgbClr val="000000"/>
                          </a:solidFill>
                          <a:effectLst/>
                          <a:latin typeface="Neue Haas Grotesk Text Pro" panose="020B0504020202020204" pitchFamily="34" charset="0"/>
                        </a:rPr>
                        <a:t>(Auto 6) Giv samtykke til oprettelse af SFTP-rute til selvbetjeningsløsningen</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endParaRPr lang="da-DK" sz="1000" dirty="0">
                        <a:latin typeface="Neue Haas Grotesk Text Pro" panose="020B0504020202020204" pitchFamily="34" charset="0"/>
                      </a:endParaRPr>
                    </a:p>
                  </a:txBody>
                  <a:tcPr anchor="ctr"/>
                </a:tc>
                <a:tc>
                  <a:txBody>
                    <a:bodyPr/>
                    <a:lstStyle/>
                    <a:p>
                      <a:pPr algn="ctr"/>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3479205391"/>
                  </a:ext>
                </a:extLst>
              </a:tr>
              <a:tr h="259200">
                <a:tc>
                  <a:txBody>
                    <a:bodyPr/>
                    <a:lstStyle/>
                    <a:p>
                      <a:pPr marL="72000" algn="l" fontAlgn="b"/>
                      <a:r>
                        <a:rPr lang="da-DK" sz="1000" b="0" i="0" u="none" strike="noStrike" dirty="0">
                          <a:solidFill>
                            <a:srgbClr val="000000"/>
                          </a:solidFill>
                          <a:effectLst/>
                          <a:latin typeface="Neue Haas Grotesk Text Pro" panose="020B0504020202020204" pitchFamily="34" charset="0"/>
                        </a:rPr>
                        <a:t>(Auto 7) Opsæt fordelingsregler for fordelingskomponenten </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825109967"/>
                  </a:ext>
                </a:extLst>
              </a:tr>
              <a:tr h="257298">
                <a:tc>
                  <a:txBody>
                    <a:bodyPr/>
                    <a:lstStyle/>
                    <a:p>
                      <a:pPr marL="72000" algn="l" fontAlgn="b"/>
                      <a:r>
                        <a:rPr lang="da-DK" sz="1000" b="0" i="0" u="none" strike="noStrike" dirty="0">
                          <a:solidFill>
                            <a:srgbClr val="000000"/>
                          </a:solidFill>
                          <a:effectLst/>
                          <a:latin typeface="Neue Haas Grotesk Text Pro" panose="020B0504020202020204" pitchFamily="34" charset="0"/>
                        </a:rPr>
                        <a:t>(Auto 8) Tag stilling til og foretag evt. opsætning af kommunens hændelsesabonnementer ifm. revurderinger</a:t>
                      </a:r>
                    </a:p>
                  </a:txBody>
                  <a:tcPr marL="6350" marR="6350" marT="6350" marB="0" anchor="ctr"/>
                </a:tc>
                <a:tc>
                  <a:txBody>
                    <a:bodyPr/>
                    <a:lstStyle/>
                    <a:p>
                      <a:r>
                        <a:rPr lang="da-DK" sz="1000" dirty="0">
                          <a:latin typeface="Neue Haas Grotesk Text Pro" panose="020B0504020202020204" pitchFamily="34" charset="0"/>
                        </a:rPr>
                        <a:t>Valgfri</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062869041"/>
                  </a:ext>
                </a:extLst>
              </a:tr>
              <a:tr h="366191">
                <a:tc>
                  <a:txBody>
                    <a:bodyPr/>
                    <a:lstStyle/>
                    <a:p>
                      <a:pPr marL="72000" algn="l" fontAlgn="b"/>
                      <a:r>
                        <a:rPr lang="da-DK" sz="1000" b="0" i="0" u="none" strike="noStrike" dirty="0">
                          <a:solidFill>
                            <a:srgbClr val="000000"/>
                          </a:solidFill>
                          <a:effectLst/>
                          <a:latin typeface="Neue Haas Grotesk Text Pro" panose="020B0504020202020204" pitchFamily="34" charset="0"/>
                        </a:rPr>
                        <a:t>(Auto 9) Automatisk behandling af ansøgninger vedr. personlige tillæg</a:t>
                      </a:r>
                    </a:p>
                  </a:txBody>
                  <a:tcPr marL="6350" marR="6350" marT="6350" marB="0" anchor="ctr"/>
                </a:tc>
                <a:tc>
                  <a:txBody>
                    <a:bodyPr/>
                    <a:lstStyle/>
                    <a:p>
                      <a:r>
                        <a:rPr lang="da-DK" sz="1000" dirty="0">
                          <a:latin typeface="Neue Haas Grotesk Text Pro" panose="020B0504020202020204" pitchFamily="34" charset="0"/>
                        </a:rPr>
                        <a:t>Valgfri</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987882359"/>
                  </a:ext>
                </a:extLst>
              </a:tr>
              <a:tr h="366191">
                <a:tc>
                  <a:txBody>
                    <a:bodyPr/>
                    <a:lstStyle/>
                    <a:p>
                      <a:pPr marL="72000" algn="l" fontAlgn="b"/>
                      <a:r>
                        <a:rPr lang="da-DK" sz="1000" b="0" i="0" u="none" strike="noStrike" dirty="0">
                          <a:solidFill>
                            <a:srgbClr val="000000"/>
                          </a:solidFill>
                          <a:effectLst/>
                          <a:latin typeface="Neue Haas Grotesk Text Pro" panose="020B0504020202020204" pitchFamily="34" charset="0"/>
                        </a:rPr>
                        <a:t>(Træk 1) Tag stilling til og foretag evt. opsætning for relaterede ydelser til træktyper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tc>
                  <a:txBody>
                    <a:bodyPr/>
                    <a:lstStyle/>
                    <a:p>
                      <a:pPr algn="ctr"/>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1308322621"/>
                  </a:ext>
                </a:extLst>
              </a:tr>
              <a:tr h="366191">
                <a:tc>
                  <a:txBody>
                    <a:bodyPr/>
                    <a:lstStyle/>
                    <a:p>
                      <a:pPr marL="72000" algn="l" fontAlgn="b"/>
                      <a:r>
                        <a:rPr lang="da-DK" sz="1000" b="0" i="0" u="none" strike="noStrike" dirty="0">
                          <a:solidFill>
                            <a:srgbClr val="000000"/>
                          </a:solidFill>
                          <a:effectLst/>
                          <a:latin typeface="Neue Haas Grotesk Text Pro" panose="020B0504020202020204" pitchFamily="34" charset="0"/>
                        </a:rPr>
                        <a:t>(Auto 10) Tag stilling til løbende ydelser og dertilhørende revurderingsopgaver</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ctr"/>
                      <a:endParaRPr lang="da-DK" sz="1000" dirty="0">
                        <a:latin typeface="Neue Haas Grotesk Text Pro" panose="020B0504020202020204" pitchFamily="34" charset="0"/>
                      </a:endParaRPr>
                    </a:p>
                  </a:txBody>
                  <a:tcPr anchor="ctr"/>
                </a:tc>
                <a:tc>
                  <a:txBody>
                    <a:bodyPr/>
                    <a:lstStyle/>
                    <a:p>
                      <a:pPr algn="ctr"/>
                      <a:endParaRPr lang="da-DK" sz="1000" dirty="0">
                        <a:latin typeface="Neue Haas Grotesk Text Pro" panose="020B0504020202020204" pitchFamily="34" charset="0"/>
                      </a:endParaRPr>
                    </a:p>
                  </a:txBody>
                  <a:tcPr anchor="ctr"/>
                </a:tc>
                <a:tc>
                  <a:txBody>
                    <a:bodyPr/>
                    <a:lstStyle/>
                    <a:p>
                      <a:pPr algn="ctr"/>
                      <a:endParaRPr lang="da-DK" sz="1000" dirty="0">
                        <a:latin typeface="Neue Haas Grotesk Text Pro" panose="020B0504020202020204" pitchFamily="34" charset="0"/>
                      </a:endParaRPr>
                    </a:p>
                  </a:txBody>
                  <a:tcPr anchor="ctr"/>
                </a:tc>
                <a:tc>
                  <a:txBody>
                    <a:bodyPr/>
                    <a:lstStyle/>
                    <a:p>
                      <a:pPr algn="ctr"/>
                      <a:endParaRPr lang="da-DK" sz="1000" dirty="0">
                        <a:latin typeface="Neue Haas Grotesk Text Pro" panose="020B0504020202020204" pitchFamily="34" charset="0"/>
                      </a:endParaRPr>
                    </a:p>
                  </a:txBody>
                  <a:tcPr anchor="ctr"/>
                </a:tc>
                <a:tc>
                  <a:txBody>
                    <a:bodyPr/>
                    <a:lstStyle/>
                    <a:p>
                      <a:pPr algn="ctr"/>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633073868"/>
                  </a:ext>
                </a:extLst>
              </a:tr>
            </a:tbl>
          </a:graphicData>
        </a:graphic>
      </p:graphicFrame>
      <p:sp>
        <p:nvSpPr>
          <p:cNvPr id="8" name="Tekstfelt 7">
            <a:extLst>
              <a:ext uri="{FF2B5EF4-FFF2-40B4-BE49-F238E27FC236}">
                <a16:creationId xmlns:a16="http://schemas.microsoft.com/office/drawing/2014/main" id="{0B368D36-469B-C307-8CF5-A0319B3538F8}"/>
              </a:ext>
            </a:extLst>
          </p:cNvPr>
          <p:cNvSpPr txBox="1"/>
          <p:nvPr/>
        </p:nvSpPr>
        <p:spPr>
          <a:xfrm>
            <a:off x="539552" y="4166470"/>
            <a:ext cx="5598368" cy="923330"/>
          </a:xfrm>
          <a:prstGeom prst="rect">
            <a:avLst/>
          </a:prstGeom>
          <a:noFill/>
          <a:ln>
            <a:noFill/>
          </a:ln>
        </p:spPr>
        <p:txBody>
          <a:bodyPr wrap="square">
            <a:spAutoFit/>
          </a:bodyPr>
          <a:lstStyle/>
          <a:p>
            <a:r>
              <a:rPr lang="da-DK" u="sng" dirty="0"/>
              <a:t>Forklaring af markeringer: </a:t>
            </a:r>
          </a:p>
          <a:p>
            <a:r>
              <a:rPr lang="da-DK" dirty="0"/>
              <a:t>(X) = I kan tage stilling til, hvordan/om opgaven skal løses</a:t>
            </a:r>
          </a:p>
          <a:p>
            <a:r>
              <a:rPr lang="da-DK" dirty="0"/>
              <a:t>X = I kan løse hele opgaven</a:t>
            </a:r>
          </a:p>
        </p:txBody>
      </p:sp>
      <p:sp>
        <p:nvSpPr>
          <p:cNvPr id="5" name="Tekstfelt 4">
            <a:extLst>
              <a:ext uri="{FF2B5EF4-FFF2-40B4-BE49-F238E27FC236}">
                <a16:creationId xmlns:a16="http://schemas.microsoft.com/office/drawing/2014/main" id="{59726B0D-F850-C5B7-1F9A-7B6DD6A0FC09}"/>
              </a:ext>
            </a:extLst>
          </p:cNvPr>
          <p:cNvSpPr txBox="1"/>
          <p:nvPr/>
        </p:nvSpPr>
        <p:spPr>
          <a:xfrm rot="21206105">
            <a:off x="4741211" y="3675651"/>
            <a:ext cx="3819646" cy="981639"/>
          </a:xfrm>
          <a:prstGeom prst="rect">
            <a:avLst/>
          </a:prstGeom>
          <a:solidFill>
            <a:schemeClr val="tx2"/>
          </a:solidFill>
          <a:ln>
            <a:noFill/>
          </a:ln>
        </p:spPr>
        <p:txBody>
          <a:bodyPr wrap="square" rtlCol="0">
            <a:noAutofit/>
          </a:bodyPr>
          <a:lstStyle/>
          <a:p>
            <a:pPr algn="l"/>
            <a:r>
              <a:rPr lang="da-DK" sz="2400" dirty="0" err="1">
                <a:latin typeface="Helvetica" pitchFamily="2" charset="0"/>
                <a:cs typeface="Arial"/>
              </a:rPr>
              <a:t>Sneak</a:t>
            </a:r>
            <a:r>
              <a:rPr lang="da-DK" sz="2400" dirty="0">
                <a:latin typeface="Helvetica" pitchFamily="2" charset="0"/>
                <a:cs typeface="Arial"/>
              </a:rPr>
              <a:t> </a:t>
            </a:r>
            <a:r>
              <a:rPr lang="da-DK" sz="2400" dirty="0" err="1">
                <a:latin typeface="Helvetica" pitchFamily="2" charset="0"/>
                <a:cs typeface="Arial"/>
              </a:rPr>
              <a:t>peek</a:t>
            </a:r>
            <a:endParaRPr lang="da-DK" sz="2400" dirty="0">
              <a:latin typeface="Helvetica" pitchFamily="2" charset="0"/>
              <a:cs typeface="Arial"/>
            </a:endParaRPr>
          </a:p>
          <a:p>
            <a:pPr algn="l"/>
            <a:r>
              <a:rPr lang="da-DK" sz="2400" dirty="0">
                <a:latin typeface="Helvetica" pitchFamily="2" charset="0"/>
                <a:cs typeface="Arial"/>
              </a:rPr>
              <a:t>Rettelser VIL forekomme!</a:t>
            </a:r>
          </a:p>
        </p:txBody>
      </p:sp>
    </p:spTree>
    <p:extLst>
      <p:ext uri="{BB962C8B-B14F-4D97-AF65-F5344CB8AC3E}">
        <p14:creationId xmlns:p14="http://schemas.microsoft.com/office/powerpoint/2010/main" val="18493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Status </a:t>
            </a:r>
            <a:r>
              <a:rPr lang="da-DK"/>
              <a:t>på driften</a:t>
            </a:r>
            <a:endParaRPr lang="da-DK" dirty="0"/>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09647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5AE0-65B2-407D-9586-2ADD4C2E6069}"/>
              </a:ext>
            </a:extLst>
          </p:cNvPr>
          <p:cNvSpPr>
            <a:spLocks noGrp="1"/>
          </p:cNvSpPr>
          <p:nvPr>
            <p:ph type="title"/>
          </p:nvPr>
        </p:nvSpPr>
        <p:spPr>
          <a:xfrm>
            <a:off x="468313" y="555625"/>
            <a:ext cx="8207375" cy="647973"/>
          </a:xfrm>
        </p:spPr>
        <p:txBody>
          <a:bodyPr anchor="t">
            <a:normAutofit/>
          </a:bodyPr>
          <a:lstStyle/>
          <a:p>
            <a:r>
              <a:rPr lang="da-DK" dirty="0"/>
              <a:t>Status på driften (1 af 3) – Ikke analyserede fejlmeldinger</a:t>
            </a:r>
          </a:p>
        </p:txBody>
      </p:sp>
      <p:pic>
        <p:nvPicPr>
          <p:cNvPr id="5" name="Picture 9">
            <a:extLst>
              <a:ext uri="{FF2B5EF4-FFF2-40B4-BE49-F238E27FC236}">
                <a16:creationId xmlns:a16="http://schemas.microsoft.com/office/drawing/2014/main" id="{9266A009-2882-8573-E7A2-BBA53D24F361}"/>
              </a:ext>
            </a:extLst>
          </p:cNvPr>
          <p:cNvPicPr>
            <a:picLocks noChangeAspect="1"/>
          </p:cNvPicPr>
          <p:nvPr/>
        </p:nvPicPr>
        <p:blipFill>
          <a:blip r:embed="rId3"/>
          <a:stretch>
            <a:fillRect/>
          </a:stretch>
        </p:blipFill>
        <p:spPr>
          <a:xfrm>
            <a:off x="80201" y="1696940"/>
            <a:ext cx="9063799" cy="2243291"/>
          </a:xfrm>
          <a:prstGeom prst="rect">
            <a:avLst/>
          </a:prstGeom>
          <a:noFill/>
        </p:spPr>
      </p:pic>
    </p:spTree>
    <p:extLst>
      <p:ext uri="{BB962C8B-B14F-4D97-AF65-F5344CB8AC3E}">
        <p14:creationId xmlns:p14="http://schemas.microsoft.com/office/powerpoint/2010/main" val="4033874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7B47-787E-4DEE-AAB0-ADB72C392C67}"/>
              </a:ext>
            </a:extLst>
          </p:cNvPr>
          <p:cNvSpPr>
            <a:spLocks noGrp="1"/>
          </p:cNvSpPr>
          <p:nvPr>
            <p:ph type="title"/>
          </p:nvPr>
        </p:nvSpPr>
        <p:spPr>
          <a:xfrm>
            <a:off x="628650" y="273844"/>
            <a:ext cx="7886700" cy="680621"/>
          </a:xfrm>
        </p:spPr>
        <p:txBody>
          <a:bodyPr/>
          <a:lstStyle/>
          <a:p>
            <a:r>
              <a:rPr lang="da-DK" dirty="0"/>
              <a:t>Status på driften (2 af 3) – Godkendte fejl</a:t>
            </a:r>
          </a:p>
        </p:txBody>
      </p:sp>
      <p:pic>
        <p:nvPicPr>
          <p:cNvPr id="4" name="Picture 3">
            <a:extLst>
              <a:ext uri="{FF2B5EF4-FFF2-40B4-BE49-F238E27FC236}">
                <a16:creationId xmlns:a16="http://schemas.microsoft.com/office/drawing/2014/main" id="{A76AB6E8-C614-8192-3FD0-A685B82BE5FD}"/>
              </a:ext>
            </a:extLst>
          </p:cNvPr>
          <p:cNvPicPr>
            <a:picLocks noChangeAspect="1"/>
          </p:cNvPicPr>
          <p:nvPr/>
        </p:nvPicPr>
        <p:blipFill>
          <a:blip r:embed="rId3"/>
          <a:stretch>
            <a:fillRect/>
          </a:stretch>
        </p:blipFill>
        <p:spPr>
          <a:xfrm>
            <a:off x="61896" y="1736723"/>
            <a:ext cx="9082104" cy="2264439"/>
          </a:xfrm>
          <a:prstGeom prst="rect">
            <a:avLst/>
          </a:prstGeom>
        </p:spPr>
      </p:pic>
    </p:spTree>
    <p:extLst>
      <p:ext uri="{BB962C8B-B14F-4D97-AF65-F5344CB8AC3E}">
        <p14:creationId xmlns:p14="http://schemas.microsoft.com/office/powerpoint/2010/main" val="3973641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4BB73-4004-4AD0-A298-49D33546E227}"/>
              </a:ext>
            </a:extLst>
          </p:cNvPr>
          <p:cNvSpPr>
            <a:spLocks noGrp="1"/>
          </p:cNvSpPr>
          <p:nvPr>
            <p:ph type="title"/>
          </p:nvPr>
        </p:nvSpPr>
        <p:spPr/>
        <p:txBody>
          <a:bodyPr/>
          <a:lstStyle/>
          <a:p>
            <a:r>
              <a:rPr lang="da-DK" dirty="0"/>
              <a:t>Status på driften (3 af 3) - Supportsager</a:t>
            </a:r>
          </a:p>
        </p:txBody>
      </p:sp>
      <p:sp>
        <p:nvSpPr>
          <p:cNvPr id="5" name="Pladsholder til indhold 4">
            <a:extLst>
              <a:ext uri="{FF2B5EF4-FFF2-40B4-BE49-F238E27FC236}">
                <a16:creationId xmlns:a16="http://schemas.microsoft.com/office/drawing/2014/main" id="{8093CF68-7D3B-4F41-BF2F-8B6CA1C3348B}"/>
              </a:ext>
            </a:extLst>
          </p:cNvPr>
          <p:cNvSpPr>
            <a:spLocks noGrp="1"/>
          </p:cNvSpPr>
          <p:nvPr>
            <p:ph idx="1"/>
          </p:nvPr>
        </p:nvSpPr>
        <p:spPr/>
        <p:txBody>
          <a:bodyPr/>
          <a:lstStyle/>
          <a:p>
            <a:endParaRPr lang="da-DK"/>
          </a:p>
        </p:txBody>
      </p:sp>
      <p:pic>
        <p:nvPicPr>
          <p:cNvPr id="7" name="Picture 4">
            <a:extLst>
              <a:ext uri="{FF2B5EF4-FFF2-40B4-BE49-F238E27FC236}">
                <a16:creationId xmlns:a16="http://schemas.microsoft.com/office/drawing/2014/main" id="{8C421358-7F52-4B86-98E3-8693917B0803}"/>
              </a:ext>
            </a:extLst>
          </p:cNvPr>
          <p:cNvPicPr>
            <a:picLocks noChangeAspect="1"/>
          </p:cNvPicPr>
          <p:nvPr/>
        </p:nvPicPr>
        <p:blipFill>
          <a:blip r:embed="rId3"/>
          <a:stretch>
            <a:fillRect/>
          </a:stretch>
        </p:blipFill>
        <p:spPr>
          <a:xfrm>
            <a:off x="295421" y="990168"/>
            <a:ext cx="8553157" cy="3661929"/>
          </a:xfrm>
          <a:prstGeom prst="rect">
            <a:avLst/>
          </a:prstGeom>
        </p:spPr>
      </p:pic>
    </p:spTree>
    <p:extLst>
      <p:ext uri="{BB962C8B-B14F-4D97-AF65-F5344CB8AC3E}">
        <p14:creationId xmlns:p14="http://schemas.microsoft.com/office/powerpoint/2010/main" val="1027085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 </a:t>
            </a:r>
            <a:br>
              <a:rPr lang="da-DK" dirty="0"/>
            </a:br>
            <a:r>
              <a:rPr lang="da-DK" dirty="0"/>
              <a:t>og god sommer!</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pic>
        <p:nvPicPr>
          <p:cNvPr id="5" name="Grafik 4" descr="Solnedgangsscene med massiv udfyldning">
            <a:extLst>
              <a:ext uri="{FF2B5EF4-FFF2-40B4-BE49-F238E27FC236}">
                <a16:creationId xmlns:a16="http://schemas.microsoft.com/office/drawing/2014/main" id="{A67E5522-6A76-AAAB-8B90-ED47C8075E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000" y="2980100"/>
            <a:ext cx="2216150" cy="2216150"/>
          </a:xfrm>
          <a:prstGeom prst="rect">
            <a:avLst/>
          </a:prstGeom>
        </p:spPr>
      </p:pic>
    </p:spTree>
    <p:extLst>
      <p:ext uri="{BB962C8B-B14F-4D97-AF65-F5344CB8AC3E}">
        <p14:creationId xmlns:p14="http://schemas.microsoft.com/office/powerpoint/2010/main" val="2220610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Netcompanys</a:t>
            </a:r>
            <a:r>
              <a:rPr lang="da-DK" dirty="0"/>
              <a:t> KP-team</a:t>
            </a:r>
          </a:p>
        </p:txBody>
      </p:sp>
      <p:pic>
        <p:nvPicPr>
          <p:cNvPr id="5" name="Billede 4" descr="Et billede, der indeholder person, Ansigt, sky, udendørs&#10;&#10;Automatisk genereret beskrivelse">
            <a:extLst>
              <a:ext uri="{FF2B5EF4-FFF2-40B4-BE49-F238E27FC236}">
                <a16:creationId xmlns:a16="http://schemas.microsoft.com/office/drawing/2014/main" id="{2C43BD32-C026-5C61-1C13-7B56CEC4B2AB}"/>
              </a:ext>
            </a:extLst>
          </p:cNvPr>
          <p:cNvPicPr>
            <a:picLocks noChangeAspect="1"/>
          </p:cNvPicPr>
          <p:nvPr/>
        </p:nvPicPr>
        <p:blipFill>
          <a:blip r:embed="rId2"/>
          <a:stretch>
            <a:fillRect/>
          </a:stretch>
        </p:blipFill>
        <p:spPr>
          <a:xfrm>
            <a:off x="2355761" y="3112326"/>
            <a:ext cx="2213371" cy="1484900"/>
          </a:xfrm>
          <a:prstGeom prst="rect">
            <a:avLst/>
          </a:prstGeom>
        </p:spPr>
      </p:pic>
      <p:pic>
        <p:nvPicPr>
          <p:cNvPr id="7" name="Billede 6" descr="Et billede, der indeholder Ansigt, person, tøj, Hage&#10;&#10;Automatisk genereret beskrivelse">
            <a:extLst>
              <a:ext uri="{FF2B5EF4-FFF2-40B4-BE49-F238E27FC236}">
                <a16:creationId xmlns:a16="http://schemas.microsoft.com/office/drawing/2014/main" id="{04BCB280-B2FE-AA49-046A-C415185162DE}"/>
              </a:ext>
            </a:extLst>
          </p:cNvPr>
          <p:cNvPicPr>
            <a:picLocks noChangeAspect="1"/>
          </p:cNvPicPr>
          <p:nvPr/>
        </p:nvPicPr>
        <p:blipFill>
          <a:blip r:embed="rId3"/>
          <a:stretch>
            <a:fillRect/>
          </a:stretch>
        </p:blipFill>
        <p:spPr>
          <a:xfrm>
            <a:off x="6692158" y="3112326"/>
            <a:ext cx="2050564" cy="1497914"/>
          </a:xfrm>
          <a:prstGeom prst="rect">
            <a:avLst/>
          </a:prstGeom>
        </p:spPr>
      </p:pic>
      <p:pic>
        <p:nvPicPr>
          <p:cNvPr id="9" name="Billede 8" descr="Et billede, der indeholder Ansigt, person, tøj, skjorte/bluse/T-shirt&#10;&#10;Automatisk genereret beskrivelse">
            <a:extLst>
              <a:ext uri="{FF2B5EF4-FFF2-40B4-BE49-F238E27FC236}">
                <a16:creationId xmlns:a16="http://schemas.microsoft.com/office/drawing/2014/main" id="{26FE8C16-A567-9209-8CC8-93C2971FCC86}"/>
              </a:ext>
            </a:extLst>
          </p:cNvPr>
          <p:cNvPicPr>
            <a:picLocks noChangeAspect="1"/>
          </p:cNvPicPr>
          <p:nvPr/>
        </p:nvPicPr>
        <p:blipFill>
          <a:blip r:embed="rId4"/>
          <a:stretch>
            <a:fillRect/>
          </a:stretch>
        </p:blipFill>
        <p:spPr>
          <a:xfrm>
            <a:off x="2152179" y="1363287"/>
            <a:ext cx="1984850" cy="1642249"/>
          </a:xfrm>
          <a:prstGeom prst="rect">
            <a:avLst/>
          </a:prstGeom>
        </p:spPr>
      </p:pic>
      <p:pic>
        <p:nvPicPr>
          <p:cNvPr id="11" name="Billede 10" descr="Et billede, der indeholder person, Ansigt, træ, smil&#10;&#10;Automatisk genereret beskrivelse">
            <a:extLst>
              <a:ext uri="{FF2B5EF4-FFF2-40B4-BE49-F238E27FC236}">
                <a16:creationId xmlns:a16="http://schemas.microsoft.com/office/drawing/2014/main" id="{5E8C9634-0283-C272-6E9B-B5E939EB83B5}"/>
              </a:ext>
            </a:extLst>
          </p:cNvPr>
          <p:cNvPicPr>
            <a:picLocks noChangeAspect="1"/>
          </p:cNvPicPr>
          <p:nvPr/>
        </p:nvPicPr>
        <p:blipFill>
          <a:blip r:embed="rId5"/>
          <a:stretch>
            <a:fillRect/>
          </a:stretch>
        </p:blipFill>
        <p:spPr>
          <a:xfrm>
            <a:off x="4681864" y="3112326"/>
            <a:ext cx="1897562" cy="1497914"/>
          </a:xfrm>
          <a:prstGeom prst="rect">
            <a:avLst/>
          </a:prstGeom>
        </p:spPr>
      </p:pic>
      <p:pic>
        <p:nvPicPr>
          <p:cNvPr id="13" name="Billede 12" descr="Et billede, der indeholder Ansigt, person, tøj, menneske&#10;&#10;Automatisk genereret beskrivelse">
            <a:extLst>
              <a:ext uri="{FF2B5EF4-FFF2-40B4-BE49-F238E27FC236}">
                <a16:creationId xmlns:a16="http://schemas.microsoft.com/office/drawing/2014/main" id="{8CE94E08-64FC-1242-615C-AE3549933B29}"/>
              </a:ext>
            </a:extLst>
          </p:cNvPr>
          <p:cNvPicPr>
            <a:picLocks noChangeAspect="1"/>
          </p:cNvPicPr>
          <p:nvPr/>
        </p:nvPicPr>
        <p:blipFill>
          <a:blip r:embed="rId6"/>
          <a:stretch>
            <a:fillRect/>
          </a:stretch>
        </p:blipFill>
        <p:spPr>
          <a:xfrm>
            <a:off x="317129" y="3117522"/>
            <a:ext cx="1925901" cy="1484900"/>
          </a:xfrm>
          <a:prstGeom prst="rect">
            <a:avLst/>
          </a:prstGeom>
        </p:spPr>
      </p:pic>
      <p:pic>
        <p:nvPicPr>
          <p:cNvPr id="15" name="Billede 14" descr="Et billede, der indeholder Ansigt, person, tøj, smil&#10;&#10;Automatisk genereret beskrivelse">
            <a:extLst>
              <a:ext uri="{FF2B5EF4-FFF2-40B4-BE49-F238E27FC236}">
                <a16:creationId xmlns:a16="http://schemas.microsoft.com/office/drawing/2014/main" id="{75456B73-F36C-4105-E106-DC21C5C271A5}"/>
              </a:ext>
            </a:extLst>
          </p:cNvPr>
          <p:cNvPicPr>
            <a:picLocks noChangeAspect="1"/>
          </p:cNvPicPr>
          <p:nvPr/>
        </p:nvPicPr>
        <p:blipFill>
          <a:blip r:embed="rId7"/>
          <a:stretch>
            <a:fillRect/>
          </a:stretch>
        </p:blipFill>
        <p:spPr>
          <a:xfrm>
            <a:off x="6480125" y="1363287"/>
            <a:ext cx="2111463" cy="1642249"/>
          </a:xfrm>
          <a:prstGeom prst="rect">
            <a:avLst/>
          </a:prstGeom>
        </p:spPr>
      </p:pic>
      <p:pic>
        <p:nvPicPr>
          <p:cNvPr id="17" name="Billede 16" descr="Et billede, der indeholder Ansigt, person, smil, tøj&#10;&#10;Automatisk genereret beskrivelse">
            <a:extLst>
              <a:ext uri="{FF2B5EF4-FFF2-40B4-BE49-F238E27FC236}">
                <a16:creationId xmlns:a16="http://schemas.microsoft.com/office/drawing/2014/main" id="{91C7FF61-4F66-B0BB-EE5E-764B0A9784F3}"/>
              </a:ext>
            </a:extLst>
          </p:cNvPr>
          <p:cNvPicPr>
            <a:picLocks noChangeAspect="1"/>
          </p:cNvPicPr>
          <p:nvPr/>
        </p:nvPicPr>
        <p:blipFill>
          <a:blip r:embed="rId8"/>
          <a:stretch>
            <a:fillRect/>
          </a:stretch>
        </p:blipFill>
        <p:spPr>
          <a:xfrm>
            <a:off x="4271634" y="1363287"/>
            <a:ext cx="2073887" cy="1642249"/>
          </a:xfrm>
          <a:prstGeom prst="rect">
            <a:avLst/>
          </a:prstGeom>
        </p:spPr>
      </p:pic>
      <p:pic>
        <p:nvPicPr>
          <p:cNvPr id="19" name="Billede 18" descr="Et billede, der indeholder Ansigt, person, tøj, Galla&#10;&#10;Automatisk genereret beskrivelse">
            <a:extLst>
              <a:ext uri="{FF2B5EF4-FFF2-40B4-BE49-F238E27FC236}">
                <a16:creationId xmlns:a16="http://schemas.microsoft.com/office/drawing/2014/main" id="{5B472D1F-3737-C088-2A19-72902927F2D6}"/>
              </a:ext>
            </a:extLst>
          </p:cNvPr>
          <p:cNvPicPr>
            <a:picLocks noChangeAspect="1"/>
          </p:cNvPicPr>
          <p:nvPr/>
        </p:nvPicPr>
        <p:blipFill>
          <a:blip r:embed="rId9"/>
          <a:stretch>
            <a:fillRect/>
          </a:stretch>
        </p:blipFill>
        <p:spPr>
          <a:xfrm>
            <a:off x="375325" y="1363287"/>
            <a:ext cx="1642249" cy="1642249"/>
          </a:xfrm>
          <a:prstGeom prst="rect">
            <a:avLst/>
          </a:prstGeom>
        </p:spPr>
      </p:pic>
    </p:spTree>
    <p:extLst>
      <p:ext uri="{BB962C8B-B14F-4D97-AF65-F5344CB8AC3E}">
        <p14:creationId xmlns:p14="http://schemas.microsoft.com/office/powerpoint/2010/main" val="89389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r>
              <a:rPr lang="da-DK" dirty="0">
                <a:solidFill>
                  <a:srgbClr val="7030A0"/>
                </a:solidFill>
              </a:rPr>
              <a:t>Release 3.0 – Fokus på automatisk behandling af ansøgninger</a:t>
            </a:r>
          </a:p>
          <a:p>
            <a:r>
              <a:rPr lang="da-DK" dirty="0">
                <a:solidFill>
                  <a:srgbClr val="7030A0"/>
                </a:solidFill>
              </a:rPr>
              <a:t>Opgavepakke pop-up workshops</a:t>
            </a:r>
          </a:p>
          <a:p>
            <a:r>
              <a:rPr lang="da-DK" dirty="0">
                <a:solidFill>
                  <a:srgbClr val="7030A0"/>
                </a:solidFill>
              </a:rPr>
              <a:t>Kort nyt</a:t>
            </a:r>
          </a:p>
          <a:p>
            <a:r>
              <a:rPr lang="da-DK" dirty="0">
                <a:solidFill>
                  <a:srgbClr val="7030A0"/>
                </a:solidFill>
              </a:rPr>
              <a:t>Samtlige udmeldte kendte fejl</a:t>
            </a:r>
          </a:p>
          <a:p>
            <a:r>
              <a:rPr lang="da-DK" dirty="0">
                <a:solidFill>
                  <a:srgbClr val="7030A0"/>
                </a:solidFill>
              </a:rPr>
              <a:t>Spørgsmål</a:t>
            </a:r>
          </a:p>
          <a:p>
            <a:r>
              <a:rPr lang="da-DK" dirty="0">
                <a:solidFill>
                  <a:srgbClr val="7030A0"/>
                </a:solidFill>
              </a:rPr>
              <a:t>Hvad sker på næste statusmøde?</a:t>
            </a:r>
          </a:p>
          <a:p>
            <a:endParaRPr lang="da-DK" dirty="0"/>
          </a:p>
          <a:p>
            <a:r>
              <a:rPr lang="da-DK" dirty="0" err="1">
                <a:solidFill>
                  <a:srgbClr val="00B050"/>
                </a:solidFill>
              </a:rPr>
              <a:t>Sneak</a:t>
            </a:r>
            <a:r>
              <a:rPr lang="da-DK" dirty="0">
                <a:solidFill>
                  <a:srgbClr val="00B050"/>
                </a:solidFill>
              </a:rPr>
              <a:t> </a:t>
            </a:r>
            <a:r>
              <a:rPr lang="da-DK" dirty="0" err="1">
                <a:solidFill>
                  <a:srgbClr val="00B050"/>
                </a:solidFill>
              </a:rPr>
              <a:t>peek</a:t>
            </a:r>
            <a:r>
              <a:rPr lang="da-DK" dirty="0">
                <a:solidFill>
                  <a:srgbClr val="00B050"/>
                </a:solidFill>
              </a:rPr>
              <a:t> – KLIK-opgaver til release 4</a:t>
            </a:r>
          </a:p>
          <a:p>
            <a:r>
              <a:rPr lang="da-DK" dirty="0">
                <a:solidFill>
                  <a:srgbClr val="00B050"/>
                </a:solidFill>
              </a:rPr>
              <a:t>Status på driften</a:t>
            </a:r>
          </a:p>
          <a:p>
            <a:endParaRPr lang="da-DK" dirty="0"/>
          </a:p>
          <a:p>
            <a:endParaRPr lang="da-DK" dirty="0"/>
          </a:p>
          <a:p>
            <a:r>
              <a:rPr lang="da-DK" dirty="0"/>
              <a:t>Tak for i dag</a:t>
            </a:r>
          </a:p>
          <a:p>
            <a:endParaRPr lang="da-DK" dirty="0"/>
          </a:p>
        </p:txBody>
      </p:sp>
      <p:sp>
        <p:nvSpPr>
          <p:cNvPr id="5" name="Tekstfelt 4">
            <a:extLst>
              <a:ext uri="{FF2B5EF4-FFF2-40B4-BE49-F238E27FC236}">
                <a16:creationId xmlns:a16="http://schemas.microsoft.com/office/drawing/2014/main" id="{7C2ED4D0-2F3D-25A9-9664-C5246EFFFB4E}"/>
              </a:ext>
            </a:extLst>
          </p:cNvPr>
          <p:cNvSpPr txBox="1"/>
          <p:nvPr/>
        </p:nvSpPr>
        <p:spPr>
          <a:xfrm>
            <a:off x="4005648" y="1083226"/>
            <a:ext cx="553998" cy="1435649"/>
          </a:xfrm>
          <a:prstGeom prst="rect">
            <a:avLst/>
          </a:prstGeom>
          <a:noFill/>
        </p:spPr>
        <p:txBody>
          <a:bodyPr vert="vert270" wrap="none" rtlCol="0">
            <a:spAutoFit/>
          </a:bodyPr>
          <a:lstStyle/>
          <a:p>
            <a:r>
              <a:rPr lang="da-DK" sz="1200" dirty="0">
                <a:solidFill>
                  <a:srgbClr val="7030A0"/>
                </a:solidFill>
                <a:latin typeface="Neue Haas Grotesk Text Pro" panose="020B0504020202020204" pitchFamily="34" charset="0"/>
              </a:rPr>
              <a:t>Sagsbehandler og </a:t>
            </a:r>
          </a:p>
          <a:p>
            <a:r>
              <a:rPr lang="da-DK" sz="1200" dirty="0">
                <a:solidFill>
                  <a:srgbClr val="7030A0"/>
                </a:solidFill>
                <a:latin typeface="Neue Haas Grotesk Text Pro" panose="020B0504020202020204" pitchFamily="34" charset="0"/>
              </a:rPr>
              <a:t>systemansvarlig</a:t>
            </a:r>
          </a:p>
        </p:txBody>
      </p:sp>
      <p:sp>
        <p:nvSpPr>
          <p:cNvPr id="6" name="Tekstfelt 5">
            <a:extLst>
              <a:ext uri="{FF2B5EF4-FFF2-40B4-BE49-F238E27FC236}">
                <a16:creationId xmlns:a16="http://schemas.microsoft.com/office/drawing/2014/main" id="{C592D37B-A091-09FC-6EF6-FA9AB93940B8}"/>
              </a:ext>
            </a:extLst>
          </p:cNvPr>
          <p:cNvSpPr txBox="1"/>
          <p:nvPr/>
        </p:nvSpPr>
        <p:spPr>
          <a:xfrm>
            <a:off x="4109931" y="2733720"/>
            <a:ext cx="369332" cy="1265731"/>
          </a:xfrm>
          <a:prstGeom prst="rect">
            <a:avLst/>
          </a:prstGeom>
          <a:noFill/>
        </p:spPr>
        <p:txBody>
          <a:bodyPr vert="vert270" wrap="none" rtlCol="0">
            <a:spAutoFit/>
          </a:bodyPr>
          <a:lstStyle/>
          <a:p>
            <a:r>
              <a:rPr lang="da-DK" sz="1200" dirty="0">
                <a:solidFill>
                  <a:srgbClr val="00B050"/>
                </a:solidFill>
                <a:latin typeface="Neue Haas Grotesk Text Pro" panose="020B0504020202020204" pitchFamily="34" charset="0"/>
              </a:rPr>
              <a:t>Systemansvarlig</a:t>
            </a:r>
          </a:p>
        </p:txBody>
      </p:sp>
      <p:pic>
        <p:nvPicPr>
          <p:cNvPr id="12" name="Pladsholder til billede 11" descr="Et billede, der indeholder udendørs, sky, bygning, Kontorbygning&#10;&#10;Automatisk genereret beskrivelse">
            <a:extLst>
              <a:ext uri="{FF2B5EF4-FFF2-40B4-BE49-F238E27FC236}">
                <a16:creationId xmlns:a16="http://schemas.microsoft.com/office/drawing/2014/main" id="{DAB07DF8-06F8-5787-1929-064091C10CB6}"/>
              </a:ext>
            </a:extLst>
          </p:cNvPr>
          <p:cNvPicPr>
            <a:picLocks noGrp="1" noChangeAspect="1"/>
          </p:cNvPicPr>
          <p:nvPr>
            <p:ph type="pic" sz="quarter" idx="12"/>
          </p:nvPr>
        </p:nvPicPr>
        <p:blipFill>
          <a:blip r:embed="rId2"/>
          <a:srcRect l="13751" r="13751"/>
          <a:stretch>
            <a:fillRect/>
          </a:stretch>
        </p:blipFill>
        <p:spPr/>
      </p:pic>
    </p:spTree>
    <p:extLst>
      <p:ext uri="{BB962C8B-B14F-4D97-AF65-F5344CB8AC3E}">
        <p14:creationId xmlns:p14="http://schemas.microsoft.com/office/powerpoint/2010/main" val="1380349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75045-437B-CEF8-DB64-4F486EBE836C}"/>
              </a:ext>
            </a:extLst>
          </p:cNvPr>
          <p:cNvSpPr>
            <a:spLocks noGrp="1"/>
          </p:cNvSpPr>
          <p:nvPr>
            <p:ph type="title"/>
          </p:nvPr>
        </p:nvSpPr>
        <p:spPr/>
        <p:txBody>
          <a:bodyPr/>
          <a:lstStyle/>
          <a:p>
            <a:r>
              <a:rPr lang="da-DK" dirty="0"/>
              <a:t>Release 3.0</a:t>
            </a:r>
            <a:br>
              <a:rPr lang="da-DK" dirty="0"/>
            </a:br>
            <a:r>
              <a:rPr lang="da-DK" dirty="0"/>
              <a:t>Fokus på automatisk behandling af ansøgninger</a:t>
            </a:r>
          </a:p>
        </p:txBody>
      </p:sp>
      <p:sp>
        <p:nvSpPr>
          <p:cNvPr id="3" name="Pladsholder til tekst 2">
            <a:extLst>
              <a:ext uri="{FF2B5EF4-FFF2-40B4-BE49-F238E27FC236}">
                <a16:creationId xmlns:a16="http://schemas.microsoft.com/office/drawing/2014/main" id="{3DBFC994-0B99-0A06-4588-0E2F3334D264}"/>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61142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afrundede hjørner 18">
            <a:extLst>
              <a:ext uri="{FF2B5EF4-FFF2-40B4-BE49-F238E27FC236}">
                <a16:creationId xmlns:a16="http://schemas.microsoft.com/office/drawing/2014/main" id="{AC0ABD60-24BC-9EBD-2173-8CD07F213168}"/>
              </a:ext>
            </a:extLst>
          </p:cNvPr>
          <p:cNvSpPr/>
          <p:nvPr/>
        </p:nvSpPr>
        <p:spPr>
          <a:xfrm>
            <a:off x="282011" y="2706942"/>
            <a:ext cx="8697482" cy="194965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latin typeface="Trebuchet MS" panose="020B0603020202020204" pitchFamily="34" charset="0"/>
            </a:endParaRPr>
          </a:p>
        </p:txBody>
      </p:sp>
      <p:sp>
        <p:nvSpPr>
          <p:cNvPr id="18" name="Rektangel: afrundede hjørner 17">
            <a:extLst>
              <a:ext uri="{FF2B5EF4-FFF2-40B4-BE49-F238E27FC236}">
                <a16:creationId xmlns:a16="http://schemas.microsoft.com/office/drawing/2014/main" id="{646AA8CB-A671-38D7-0C0E-962677B870E5}"/>
              </a:ext>
            </a:extLst>
          </p:cNvPr>
          <p:cNvSpPr/>
          <p:nvPr/>
        </p:nvSpPr>
        <p:spPr>
          <a:xfrm>
            <a:off x="282012" y="686843"/>
            <a:ext cx="8697482" cy="19496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latin typeface="Trebuchet MS" panose="020B0603020202020204" pitchFamily="34" charset="0"/>
            </a:endParaRPr>
          </a:p>
        </p:txBody>
      </p:sp>
      <p:sp>
        <p:nvSpPr>
          <p:cNvPr id="2" name="Titel 1">
            <a:extLst>
              <a:ext uri="{FF2B5EF4-FFF2-40B4-BE49-F238E27FC236}">
                <a16:creationId xmlns:a16="http://schemas.microsoft.com/office/drawing/2014/main" id="{2DEDAACE-10BE-97D6-EBE7-1B9710436C0D}"/>
              </a:ext>
            </a:extLst>
          </p:cNvPr>
          <p:cNvSpPr>
            <a:spLocks noGrp="1"/>
          </p:cNvSpPr>
          <p:nvPr>
            <p:ph type="title"/>
          </p:nvPr>
        </p:nvSpPr>
        <p:spPr>
          <a:xfrm>
            <a:off x="468312" y="324463"/>
            <a:ext cx="8207375" cy="647973"/>
          </a:xfrm>
        </p:spPr>
        <p:txBody>
          <a:bodyPr/>
          <a:lstStyle/>
          <a:p>
            <a:r>
              <a:rPr lang="da-DK" dirty="0"/>
              <a:t>Pilotafprøvning – Road </a:t>
            </a:r>
            <a:r>
              <a:rPr lang="da-DK" dirty="0" err="1"/>
              <a:t>map</a:t>
            </a:r>
            <a:endParaRPr lang="da-DK" dirty="0"/>
          </a:p>
        </p:txBody>
      </p:sp>
      <p:graphicFrame>
        <p:nvGraphicFramePr>
          <p:cNvPr id="7" name="Pladsholder til indhold 6">
            <a:extLst>
              <a:ext uri="{FF2B5EF4-FFF2-40B4-BE49-F238E27FC236}">
                <a16:creationId xmlns:a16="http://schemas.microsoft.com/office/drawing/2014/main" id="{F9E32989-8B53-7EB1-98A4-BAFD92772E64}"/>
              </a:ext>
            </a:extLst>
          </p:cNvPr>
          <p:cNvGraphicFramePr>
            <a:graphicFrameLocks noGrp="1"/>
          </p:cNvGraphicFramePr>
          <p:nvPr>
            <p:ph idx="1"/>
          </p:nvPr>
        </p:nvGraphicFramePr>
        <p:xfrm>
          <a:off x="760009" y="1144782"/>
          <a:ext cx="8172450" cy="1363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kstfelt 9">
            <a:extLst>
              <a:ext uri="{FF2B5EF4-FFF2-40B4-BE49-F238E27FC236}">
                <a16:creationId xmlns:a16="http://schemas.microsoft.com/office/drawing/2014/main" id="{5280EE17-B836-7C16-FFDB-D99D53D62FF4}"/>
              </a:ext>
            </a:extLst>
          </p:cNvPr>
          <p:cNvSpPr txBox="1"/>
          <p:nvPr/>
        </p:nvSpPr>
        <p:spPr>
          <a:xfrm>
            <a:off x="740442" y="1266780"/>
            <a:ext cx="762679" cy="300082"/>
          </a:xfrm>
          <a:prstGeom prst="rect">
            <a:avLst/>
          </a:prstGeom>
          <a:noFill/>
        </p:spPr>
        <p:txBody>
          <a:bodyPr wrap="square" rtlCol="0">
            <a:spAutoFit/>
          </a:bodyPr>
          <a:lstStyle/>
          <a:p>
            <a:r>
              <a:rPr lang="da-DK" sz="1350" dirty="0">
                <a:latin typeface="Trebuchet MS" panose="020B0603020202020204" pitchFamily="34" charset="0"/>
              </a:rPr>
              <a:t>8. maj</a:t>
            </a:r>
          </a:p>
        </p:txBody>
      </p:sp>
      <p:sp>
        <p:nvSpPr>
          <p:cNvPr id="11" name="Tekstfelt 10">
            <a:extLst>
              <a:ext uri="{FF2B5EF4-FFF2-40B4-BE49-F238E27FC236}">
                <a16:creationId xmlns:a16="http://schemas.microsoft.com/office/drawing/2014/main" id="{2496E081-71BC-44A8-7865-4B6F0564EA9E}"/>
              </a:ext>
            </a:extLst>
          </p:cNvPr>
          <p:cNvSpPr txBox="1"/>
          <p:nvPr/>
        </p:nvSpPr>
        <p:spPr>
          <a:xfrm>
            <a:off x="3250658" y="1172599"/>
            <a:ext cx="889542" cy="300082"/>
          </a:xfrm>
          <a:prstGeom prst="rect">
            <a:avLst/>
          </a:prstGeom>
          <a:noFill/>
        </p:spPr>
        <p:txBody>
          <a:bodyPr wrap="square" rtlCol="0">
            <a:spAutoFit/>
          </a:bodyPr>
          <a:lstStyle/>
          <a:p>
            <a:r>
              <a:rPr lang="da-DK" sz="1350" dirty="0">
                <a:latin typeface="Trebuchet MS" panose="020B0603020202020204" pitchFamily="34" charset="0"/>
              </a:rPr>
              <a:t>16. maj</a:t>
            </a:r>
          </a:p>
        </p:txBody>
      </p:sp>
      <p:sp>
        <p:nvSpPr>
          <p:cNvPr id="12" name="Tekstfelt 11">
            <a:extLst>
              <a:ext uri="{FF2B5EF4-FFF2-40B4-BE49-F238E27FC236}">
                <a16:creationId xmlns:a16="http://schemas.microsoft.com/office/drawing/2014/main" id="{8B335D7F-8546-7BA5-B684-FAE1336E5151}"/>
              </a:ext>
            </a:extLst>
          </p:cNvPr>
          <p:cNvSpPr txBox="1"/>
          <p:nvPr/>
        </p:nvSpPr>
        <p:spPr>
          <a:xfrm>
            <a:off x="5760873" y="939901"/>
            <a:ext cx="762679" cy="300082"/>
          </a:xfrm>
          <a:prstGeom prst="rect">
            <a:avLst/>
          </a:prstGeom>
          <a:noFill/>
        </p:spPr>
        <p:txBody>
          <a:bodyPr wrap="square" rtlCol="0">
            <a:spAutoFit/>
          </a:bodyPr>
          <a:lstStyle/>
          <a:p>
            <a:r>
              <a:rPr lang="da-DK" sz="1350" dirty="0">
                <a:latin typeface="Trebuchet MS" panose="020B0603020202020204" pitchFamily="34" charset="0"/>
              </a:rPr>
              <a:t>6. juni</a:t>
            </a:r>
          </a:p>
        </p:txBody>
      </p:sp>
      <p:sp>
        <p:nvSpPr>
          <p:cNvPr id="14" name="Tekstfelt 13">
            <a:extLst>
              <a:ext uri="{FF2B5EF4-FFF2-40B4-BE49-F238E27FC236}">
                <a16:creationId xmlns:a16="http://schemas.microsoft.com/office/drawing/2014/main" id="{875F3EB9-EA3F-1CF6-8688-7538FA07D1BE}"/>
              </a:ext>
            </a:extLst>
          </p:cNvPr>
          <p:cNvSpPr txBox="1"/>
          <p:nvPr/>
        </p:nvSpPr>
        <p:spPr>
          <a:xfrm>
            <a:off x="4363800" y="2841379"/>
            <a:ext cx="964868" cy="300082"/>
          </a:xfrm>
          <a:prstGeom prst="rect">
            <a:avLst/>
          </a:prstGeom>
          <a:noFill/>
        </p:spPr>
        <p:txBody>
          <a:bodyPr wrap="square" rtlCol="0">
            <a:spAutoFit/>
          </a:bodyPr>
          <a:lstStyle/>
          <a:p>
            <a:r>
              <a:rPr lang="da-DK" sz="1350" dirty="0">
                <a:latin typeface="Trebuchet MS" panose="020B0603020202020204" pitchFamily="34" charset="0"/>
              </a:rPr>
              <a:t>22. maj</a:t>
            </a:r>
          </a:p>
        </p:txBody>
      </p:sp>
      <p:graphicFrame>
        <p:nvGraphicFramePr>
          <p:cNvPr id="15" name="Pladsholder til indhold 6">
            <a:extLst>
              <a:ext uri="{FF2B5EF4-FFF2-40B4-BE49-F238E27FC236}">
                <a16:creationId xmlns:a16="http://schemas.microsoft.com/office/drawing/2014/main" id="{FA563E4D-536E-0FFE-4CA6-2B056BF008DE}"/>
              </a:ext>
            </a:extLst>
          </p:cNvPr>
          <p:cNvGraphicFramePr>
            <a:graphicFrameLocks/>
          </p:cNvGraphicFramePr>
          <p:nvPr/>
        </p:nvGraphicFramePr>
        <p:xfrm>
          <a:off x="760009" y="3092891"/>
          <a:ext cx="8172450" cy="13637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Tekstfelt 12">
            <a:extLst>
              <a:ext uri="{FF2B5EF4-FFF2-40B4-BE49-F238E27FC236}">
                <a16:creationId xmlns:a16="http://schemas.microsoft.com/office/drawing/2014/main" id="{140D44C0-7413-382D-46D2-CD3295E6BD12}"/>
              </a:ext>
            </a:extLst>
          </p:cNvPr>
          <p:cNvSpPr txBox="1"/>
          <p:nvPr/>
        </p:nvSpPr>
        <p:spPr>
          <a:xfrm>
            <a:off x="740442" y="3280899"/>
            <a:ext cx="762679" cy="300082"/>
          </a:xfrm>
          <a:prstGeom prst="rect">
            <a:avLst/>
          </a:prstGeom>
          <a:noFill/>
        </p:spPr>
        <p:txBody>
          <a:bodyPr wrap="square" rtlCol="0">
            <a:spAutoFit/>
          </a:bodyPr>
          <a:lstStyle/>
          <a:p>
            <a:r>
              <a:rPr lang="da-DK" sz="1350" dirty="0">
                <a:latin typeface="Trebuchet MS" panose="020B0603020202020204" pitchFamily="34" charset="0"/>
              </a:rPr>
              <a:t>8. maj</a:t>
            </a:r>
          </a:p>
        </p:txBody>
      </p:sp>
      <p:sp>
        <p:nvSpPr>
          <p:cNvPr id="16" name="Tekstfelt 15">
            <a:extLst>
              <a:ext uri="{FF2B5EF4-FFF2-40B4-BE49-F238E27FC236}">
                <a16:creationId xmlns:a16="http://schemas.microsoft.com/office/drawing/2014/main" id="{F2AFAFE3-2B2A-197E-F48A-36D04F9EF972}"/>
              </a:ext>
            </a:extLst>
          </p:cNvPr>
          <p:cNvSpPr txBox="1"/>
          <p:nvPr/>
        </p:nvSpPr>
        <p:spPr>
          <a:xfrm>
            <a:off x="397067" y="755284"/>
            <a:ext cx="3216534" cy="507831"/>
          </a:xfrm>
          <a:prstGeom prst="rect">
            <a:avLst/>
          </a:prstGeom>
          <a:noFill/>
        </p:spPr>
        <p:txBody>
          <a:bodyPr vert="horz" wrap="square" rtlCol="0">
            <a:spAutoFit/>
          </a:bodyPr>
          <a:lstStyle/>
          <a:p>
            <a:r>
              <a:rPr lang="da-DK" sz="1350" dirty="0">
                <a:latin typeface="Trebuchet MS" panose="020B0603020202020204" pitchFamily="34" charset="0"/>
              </a:rPr>
              <a:t>Automatisering af helbredstillægskort og udvidet helbredstillæg</a:t>
            </a:r>
          </a:p>
        </p:txBody>
      </p:sp>
      <p:sp>
        <p:nvSpPr>
          <p:cNvPr id="17" name="Tekstfelt 16">
            <a:extLst>
              <a:ext uri="{FF2B5EF4-FFF2-40B4-BE49-F238E27FC236}">
                <a16:creationId xmlns:a16="http://schemas.microsoft.com/office/drawing/2014/main" id="{7848F148-7B56-969F-FECA-7D34098C6B92}"/>
              </a:ext>
            </a:extLst>
          </p:cNvPr>
          <p:cNvSpPr txBox="1"/>
          <p:nvPr/>
        </p:nvSpPr>
        <p:spPr>
          <a:xfrm>
            <a:off x="397067" y="2726195"/>
            <a:ext cx="3216534" cy="300082"/>
          </a:xfrm>
          <a:prstGeom prst="rect">
            <a:avLst/>
          </a:prstGeom>
          <a:noFill/>
        </p:spPr>
        <p:txBody>
          <a:bodyPr vert="horz" wrap="square" rtlCol="0">
            <a:spAutoFit/>
          </a:bodyPr>
          <a:lstStyle/>
          <a:p>
            <a:r>
              <a:rPr lang="da-DK" sz="1350" dirty="0">
                <a:latin typeface="Trebuchet MS" panose="020B0603020202020204" pitchFamily="34" charset="0"/>
              </a:rPr>
              <a:t>Udbetaling og brev til 3. part</a:t>
            </a:r>
          </a:p>
        </p:txBody>
      </p:sp>
      <p:cxnSp>
        <p:nvCxnSpPr>
          <p:cNvPr id="4" name="Lige forbindelse 3">
            <a:extLst>
              <a:ext uri="{FF2B5EF4-FFF2-40B4-BE49-F238E27FC236}">
                <a16:creationId xmlns:a16="http://schemas.microsoft.com/office/drawing/2014/main" id="{E6552A41-5E26-8783-2434-F5D41AB787FB}"/>
              </a:ext>
            </a:extLst>
          </p:cNvPr>
          <p:cNvCxnSpPr>
            <a:cxnSpLocks/>
          </p:cNvCxnSpPr>
          <p:nvPr/>
        </p:nvCxnSpPr>
        <p:spPr bwMode="auto">
          <a:xfrm>
            <a:off x="7553203" y="755284"/>
            <a:ext cx="92833" cy="3832591"/>
          </a:xfrm>
          <a:prstGeom prst="line">
            <a:avLst/>
          </a:prstGeom>
          <a:noFill/>
          <a:ln w="76200" algn="ctr">
            <a:solidFill>
              <a:schemeClr val="accent1"/>
            </a:solidFill>
            <a:prstDash val="sysDot"/>
            <a:round/>
            <a:headEnd type="none" w="med" len="med"/>
            <a:tailEnd type="none" w="med" len="med"/>
          </a:ln>
          <a:extLst>
            <a:ext uri="{909E8E84-426E-40dd-AFC4-6F175D3DCCD1}">
              <a14:hiddenFill xmlns:a14="http://schemas.microsoft.com/office/drawing/2010/main" xmlns="">
                <a:noFill/>
              </a14:hiddenFill>
            </a:ext>
          </a:extLst>
        </p:spPr>
      </p:cxnSp>
      <p:pic>
        <p:nvPicPr>
          <p:cNvPr id="8" name="Grafik 7" descr="Luk med massiv udfyldning">
            <a:extLst>
              <a:ext uri="{FF2B5EF4-FFF2-40B4-BE49-F238E27FC236}">
                <a16:creationId xmlns:a16="http://schemas.microsoft.com/office/drawing/2014/main" id="{F1E32185-9CA0-D112-CD5D-FD5F293911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47006" y="756885"/>
            <a:ext cx="315521" cy="315521"/>
          </a:xfrm>
          <a:prstGeom prst="rect">
            <a:avLst/>
          </a:prstGeom>
        </p:spPr>
      </p:pic>
      <p:sp>
        <p:nvSpPr>
          <p:cNvPr id="9" name="Tekstfelt 8">
            <a:extLst>
              <a:ext uri="{FF2B5EF4-FFF2-40B4-BE49-F238E27FC236}">
                <a16:creationId xmlns:a16="http://schemas.microsoft.com/office/drawing/2014/main" id="{E59CFEB4-98F2-CAE9-BF45-97ED3E3E1E9A}"/>
              </a:ext>
            </a:extLst>
          </p:cNvPr>
          <p:cNvSpPr txBox="1"/>
          <p:nvPr/>
        </p:nvSpPr>
        <p:spPr>
          <a:xfrm>
            <a:off x="6625469" y="958553"/>
            <a:ext cx="825546" cy="300082"/>
          </a:xfrm>
          <a:prstGeom prst="rect">
            <a:avLst/>
          </a:prstGeom>
          <a:noFill/>
        </p:spPr>
        <p:txBody>
          <a:bodyPr wrap="square" rtlCol="0">
            <a:spAutoFit/>
          </a:bodyPr>
          <a:lstStyle/>
          <a:p>
            <a:r>
              <a:rPr lang="da-DK" sz="1350" dirty="0">
                <a:latin typeface="Trebuchet MS" panose="020B0603020202020204" pitchFamily="34" charset="0"/>
              </a:rPr>
              <a:t>15. juni</a:t>
            </a:r>
          </a:p>
        </p:txBody>
      </p:sp>
      <p:pic>
        <p:nvPicPr>
          <p:cNvPr id="21" name="Grafik 20" descr="Afkrydsning med massiv udfyldning">
            <a:extLst>
              <a:ext uri="{FF2B5EF4-FFF2-40B4-BE49-F238E27FC236}">
                <a16:creationId xmlns:a16="http://schemas.microsoft.com/office/drawing/2014/main" id="{DB2C5B1E-11E0-BD2F-FB6D-151189121B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80617" y="743088"/>
            <a:ext cx="315521" cy="315521"/>
          </a:xfrm>
          <a:prstGeom prst="rect">
            <a:avLst/>
          </a:prstGeom>
        </p:spPr>
      </p:pic>
    </p:spTree>
    <p:extLst>
      <p:ext uri="{BB962C8B-B14F-4D97-AF65-F5344CB8AC3E}">
        <p14:creationId xmlns:p14="http://schemas.microsoft.com/office/powerpoint/2010/main" val="5057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8A9A1-9695-0C52-B72F-FA1BC23EF871}"/>
              </a:ext>
            </a:extLst>
          </p:cNvPr>
          <p:cNvSpPr>
            <a:spLocks noGrp="1"/>
          </p:cNvSpPr>
          <p:nvPr>
            <p:ph type="title"/>
          </p:nvPr>
        </p:nvSpPr>
        <p:spPr/>
        <p:txBody>
          <a:bodyPr/>
          <a:lstStyle/>
          <a:p>
            <a:r>
              <a:rPr lang="da-DK" dirty="0"/>
              <a:t>Supportmøder – delvist gennemført</a:t>
            </a:r>
          </a:p>
        </p:txBody>
      </p:sp>
      <p:pic>
        <p:nvPicPr>
          <p:cNvPr id="7" name="Pladsholder til billede 6">
            <a:extLst>
              <a:ext uri="{FF2B5EF4-FFF2-40B4-BE49-F238E27FC236}">
                <a16:creationId xmlns:a16="http://schemas.microsoft.com/office/drawing/2014/main" id="{08A80873-7BBF-3E9F-592D-2152DEC7F5F7}"/>
              </a:ext>
            </a:extLst>
          </p:cNvPr>
          <p:cNvPicPr>
            <a:picLocks noGrp="1" noChangeAspect="1"/>
          </p:cNvPicPr>
          <p:nvPr>
            <p:ph type="pic" sz="quarter" idx="13"/>
          </p:nvPr>
        </p:nvPicPr>
        <p:blipFill>
          <a:blip r:embed="rId2"/>
          <a:srcRect l="27552" r="27552"/>
          <a:stretch>
            <a:fillRect/>
          </a:stretch>
        </p:blipFill>
        <p:spPr/>
      </p:pic>
      <p:sp>
        <p:nvSpPr>
          <p:cNvPr id="4" name="Pladsholder til tekst 3">
            <a:extLst>
              <a:ext uri="{FF2B5EF4-FFF2-40B4-BE49-F238E27FC236}">
                <a16:creationId xmlns:a16="http://schemas.microsoft.com/office/drawing/2014/main" id="{69E2399A-5E3D-2783-44EB-E6FBE415EC37}"/>
              </a:ext>
            </a:extLst>
          </p:cNvPr>
          <p:cNvSpPr>
            <a:spLocks noGrp="1"/>
          </p:cNvSpPr>
          <p:nvPr>
            <p:ph type="body" sz="quarter" idx="14"/>
          </p:nvPr>
        </p:nvSpPr>
        <p:spPr/>
        <p:txBody>
          <a:bodyPr/>
          <a:lstStyle/>
          <a:p>
            <a:r>
              <a:rPr lang="da-DK" dirty="0"/>
              <a:t>Uge 24 og 26</a:t>
            </a:r>
          </a:p>
          <a:p>
            <a:endParaRPr lang="da-DK" dirty="0"/>
          </a:p>
          <a:p>
            <a:r>
              <a:rPr lang="da-DK" dirty="0"/>
              <a:t>Fokus: release 3.0, men vi forventer også, at der bliver plads til andre spørgsmål.</a:t>
            </a:r>
          </a:p>
          <a:p>
            <a:endParaRPr lang="da-DK" dirty="0"/>
          </a:p>
          <a:p>
            <a:r>
              <a:rPr lang="da-DK" dirty="0"/>
              <a:t>Vi overvejer ny model til næste release, hvor KOMBIT i stedet afholder spørgetimer relateret releasen.</a:t>
            </a:r>
          </a:p>
        </p:txBody>
      </p:sp>
      <p:sp>
        <p:nvSpPr>
          <p:cNvPr id="5" name="Pladsholder til tekst 4">
            <a:extLst>
              <a:ext uri="{FF2B5EF4-FFF2-40B4-BE49-F238E27FC236}">
                <a16:creationId xmlns:a16="http://schemas.microsoft.com/office/drawing/2014/main" id="{C5DABA27-6682-271E-6201-9DB027B7B15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533341389"/>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50E607AEC89A64FB01FB1CE00625A5F" ma:contentTypeVersion="11" ma:contentTypeDescription="Opret et nyt dokument." ma:contentTypeScope="" ma:versionID="08eeacecd7cf9fa4b62276a3e3a7ecf7">
  <xsd:schema xmlns:xsd="http://www.w3.org/2001/XMLSchema" xmlns:xs="http://www.w3.org/2001/XMLSchema" xmlns:p="http://schemas.microsoft.com/office/2006/metadata/properties" xmlns:ns2="96c47bad-65db-4d5f-86bb-1c02544a7891" xmlns:ns3="http://schemas.microsoft.com/sharepoint/v4" xmlns:ns4="f82b57f8-2ccb-4ab0-a5d2-1bfd24bdaa36" targetNamespace="http://schemas.microsoft.com/office/2006/metadata/properties" ma:root="true" ma:fieldsID="4b1b9caf7c048ffd508799d88ac70002" ns2:_="" ns3:_="" ns4:_="">
    <xsd:import namespace="96c47bad-65db-4d5f-86bb-1c02544a7891"/>
    <xsd:import namespace="http://schemas.microsoft.com/sharepoint/v4"/>
    <xsd:import namespace="f82b57f8-2ccb-4ab0-a5d2-1bfd24bdaa36"/>
    <xsd:element name="properties">
      <xsd:complexType>
        <xsd:sequence>
          <xsd:element name="documentManagement">
            <xsd:complexType>
              <xsd:all>
                <xsd:element ref="ns2:Forsideemne" minOccurs="0"/>
                <xsd:element ref="ns2:_x002d_" minOccurs="0"/>
                <xsd:element ref="ns2:_x002d__x002d_" minOccurs="0"/>
                <xsd:element ref="ns2:Sortering" minOccurs="0"/>
                <xsd:element ref="ns2:Download" minOccurs="0"/>
                <xsd:element ref="ns3:IconOverlay" minOccurs="0"/>
                <xsd:element ref="ns2:yboy" minOccurs="0"/>
                <xsd:element ref="ns2:_x002d__x002d__x002d_"/>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47bad-65db-4d5f-86bb-1c02544a7891" elementFormDefault="qualified">
    <xsd:import namespace="http://schemas.microsoft.com/office/2006/documentManagement/types"/>
    <xsd:import namespace="http://schemas.microsoft.com/office/infopath/2007/PartnerControls"/>
    <xsd:element name="Forsideemne" ma:index="2" nillable="true" ma:displayName="Forsideemne" ma:format="Dropdown" ma:internalName="Forsideemne">
      <xsd:simpleType>
        <xsd:restriction base="dms:Choice">
          <xsd:enumeration value="Forvaltningshåndbog"/>
          <xsd:enumeration value="Høringsmateriale"/>
          <xsd:enumeration value="KL-breve"/>
          <xsd:enumeration value="KLIK-opgaver"/>
          <xsd:enumeration value="KLIK-opgaver og bilag (KP Basis)"/>
          <xsd:enumeration value="KLIK-opgaver og bilag (KP)"/>
          <xsd:enumeration value="Bilag (KP Basis)"/>
          <xsd:enumeration value="Præsentationer"/>
          <xsd:enumeration value="Præsentationer (KMD SPK)"/>
          <xsd:enumeration value="Generelle præsentationer (KP Basis)"/>
          <xsd:enumeration value="Implementeringshåndbog for KMD SPK"/>
          <xsd:enumeration value="Implementeringsmaterialer (KP Basis)"/>
          <xsd:enumeration value="Implementeringsmaterialer (KP)"/>
          <xsd:enumeration value="SPK integrationer"/>
          <xsd:enumeration value="Vejledninger mv. (KP)"/>
          <xsd:enumeration value="Webinar om brugen af KMD SPK"/>
          <xsd:enumeration value="Webinarer om KLIK-opgaver (KP Basis)"/>
          <xsd:enumeration value="Webinarer om KLIK-opgaver (KP)"/>
          <xsd:enumeration value="Webinarer om release 2.0 (KP)"/>
          <xsd:enumeration value="Møder (KP)"/>
          <xsd:enumeration value="Netværksmøder (KP Basis)"/>
          <xsd:enumeration value="Undervisning for systemadministratorer (KP Basis)"/>
          <xsd:enumeration value="Undervisning for superbrugere (KP Basis)"/>
          <xsd:enumeration value="Undervisning for medarbejdere m/ økonomiopgaver (KP Basis)"/>
          <xsd:enumeration value="Undervisning for supportberettigede brugere (KP Basis)"/>
          <xsd:enumeration value="Ændringsforslag og releases (KP)"/>
          <xsd:enumeration value="UDK Pension"/>
          <xsd:enumeration value="Teamvejledninger (KP)"/>
          <xsd:enumeration value="Træningsmiljø (KP)"/>
        </xsd:restriction>
      </xsd:simpleType>
    </xsd:element>
    <xsd:element name="_x002d_" ma:index="3" nillable="true" ma:displayName="-" ma:internalName="_x002d_">
      <xsd:simpleType>
        <xsd:restriction base="dms:Text">
          <xsd:maxLength value="255"/>
        </xsd:restriction>
      </xsd:simpleType>
    </xsd:element>
    <xsd:element name="_x002d__x002d_" ma:index="4" nillable="true" ma:displayName="--" ma:internalName="_x002d__x002d_">
      <xsd:simpleType>
        <xsd:restriction base="dms:Text">
          <xsd:maxLength value="255"/>
        </xsd:restriction>
      </xsd:simpleType>
    </xsd:element>
    <xsd:element name="Sortering" ma:index="5" nillable="true" ma:displayName="Sortering" ma:decimals="0" ma:internalName="Sortering">
      <xsd:simpleType>
        <xsd:restriction base="dms:Number"/>
      </xsd:simpleType>
    </xsd:element>
    <xsd:element name="Download" ma:index="6" nillable="true" ma:displayName="Download" ma:internalName="Download">
      <xsd:simpleType>
        <xsd:restriction base="dms:Text">
          <xsd:maxLength value="255"/>
        </xsd:restriction>
      </xsd:simpleType>
    </xsd:element>
    <xsd:element name="yboy" ma:index="14" nillable="true" ma:displayName="Person eller gruppe" ma:list="UserInfo" ma:internalName="ybo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2d__x002d__x002d_" ma:index="15" ma:displayName="---" ma:internalName="_x002d__x002d__x002d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b57f8-2ccb-4ab0-a5d2-1bfd24bdaa3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2d__x002d__x002d_ xmlns="96c47bad-65db-4d5f-86bb-1c02544a7891">Præsentationsmaterialer</_x002d__x002d__x002d_>
    <_x002d__x002d_ xmlns="96c47bad-65db-4d5f-86bb-1c02544a7891" xsi:nil="true"/>
    <IconOverlay xmlns="http://schemas.microsoft.com/sharepoint/v4" xsi:nil="true"/>
    <Sortering xmlns="96c47bad-65db-4d5f-86bb-1c02544a7891">830</Sortering>
    <Download xmlns="96c47bad-65db-4d5f-86bb-1c02544a7891" xsi:nil="true"/>
    <yboy xmlns="96c47bad-65db-4d5f-86bb-1c02544a7891">
      <UserInfo>
        <DisplayName/>
        <AccountId xsi:nil="true"/>
        <AccountType/>
      </UserInfo>
    </yboy>
    <_x002d_ xmlns="96c47bad-65db-4d5f-86bb-1c02544a7891">Præsentationsmaterialer</_x002d_>
    <Forsideemne xmlns="96c47bad-65db-4d5f-86bb-1c02544a7891">Møder (KP)</Forsideemne>
  </documentManagement>
</p:propertie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2.xml><?xml version="1.0" encoding="utf-8"?>
<ds:datastoreItem xmlns:ds="http://schemas.openxmlformats.org/officeDocument/2006/customXml" ds:itemID="{6A8F12BB-56B5-4505-8E23-41059E3C18DE}"/>
</file>

<file path=customXml/itemProps3.xml><?xml version="1.0" encoding="utf-8"?>
<ds:datastoreItem xmlns:ds="http://schemas.openxmlformats.org/officeDocument/2006/customXml" ds:itemID="{B3D7040D-9265-4950-BB84-EA3CACF30F56}">
  <ds:schemaRefs>
    <ds:schemaRef ds:uri="http://purl.org/dc/terms/"/>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3e6cf5d8-9ce4-4652-a6e6-07ace85fe7bc"/>
    <ds:schemaRef ds:uri="1ad18e57-1846-4ffb-a171-01e80b4d2f32"/>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520C175C-277B-4D8B-A25C-1321585679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1078</TotalTime>
  <Words>2212</Words>
  <Application>Microsoft Office PowerPoint</Application>
  <PresentationFormat>Skærmshow (16:9)</PresentationFormat>
  <Paragraphs>339</Paragraphs>
  <Slides>45</Slides>
  <Notes>7</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45</vt:i4>
      </vt:variant>
    </vt:vector>
  </HeadingPairs>
  <TitlesOfParts>
    <vt:vector size="57" baseType="lpstr">
      <vt:lpstr>Arial</vt:lpstr>
      <vt:lpstr>Bodoni MT Black</vt:lpstr>
      <vt:lpstr>Calibri</vt:lpstr>
      <vt:lpstr>CambriaMath</vt:lpstr>
      <vt:lpstr>Helvetica</vt:lpstr>
      <vt:lpstr>Neue Haas Grotesk Text Pro</vt:lpstr>
      <vt:lpstr>Normal systemskrift</vt:lpstr>
      <vt:lpstr>Segoe UI</vt:lpstr>
      <vt:lpstr>Source Sans Pro Light</vt:lpstr>
      <vt:lpstr>Trebuchet MS</vt:lpstr>
      <vt:lpstr>Wingdings</vt:lpstr>
      <vt:lpstr>Default Theme</vt:lpstr>
      <vt:lpstr>Statusmøde Uge 25</vt:lpstr>
      <vt:lpstr>Struktur for mødet</vt:lpstr>
      <vt:lpstr>PowerPoint-præsentation</vt:lpstr>
      <vt:lpstr>KOMBITs KP-team</vt:lpstr>
      <vt:lpstr>Netcompanys KP-team</vt:lpstr>
      <vt:lpstr>Dagsorden</vt:lpstr>
      <vt:lpstr>Release 3.0 Fokus på automatisk behandling af ansøgninger</vt:lpstr>
      <vt:lpstr>Pilotafprøvning – Road map</vt:lpstr>
      <vt:lpstr>Supportmøder – delvist gennemført</vt:lpstr>
      <vt:lpstr>Du skal være opmærksom på…</vt:lpstr>
      <vt:lpstr>Har I spørgsmål til funktionaliteten, kan I oprette en ikke betalbar service request via Min Support</vt:lpstr>
      <vt:lpstr>Automatik uanset tilkobling til selvbetjeningsløsninger </vt:lpstr>
      <vt:lpstr>Manuel og automatisk behandling af ansøgninger</vt:lpstr>
      <vt:lpstr>Borger mangler oplysninger om formue</vt:lpstr>
      <vt:lpstr>Borger mangler oplysninger om formue</vt:lpstr>
      <vt:lpstr>Uddybning af trin og begreber </vt:lpstr>
      <vt:lpstr>Korte demooptagelser for hhv. manuel og automatisk behandling ligger på KOMBITs dokumentbibliotek </vt:lpstr>
      <vt:lpstr>Opgavepakke pop-up workshops</vt:lpstr>
      <vt:lpstr>Opsamling på ”pilot-pop-up”</vt:lpstr>
      <vt:lpstr>Tilmelding til workshops:  Link til spørgeskema  Deltagelse er gratis</vt:lpstr>
      <vt:lpstr>Kort nyt</vt:lpstr>
      <vt:lpstr>PowerPoint-præsentation</vt:lpstr>
      <vt:lpstr>PowerPoint-præsentation</vt:lpstr>
      <vt:lpstr>Supporttiltag</vt:lpstr>
      <vt:lpstr>Tværgående indsats KP og KY</vt:lpstr>
      <vt:lpstr>Samtlige udmeldte kendte fejl</vt:lpstr>
      <vt:lpstr>Visningsfejl for indflytningsdato</vt:lpstr>
      <vt:lpstr>Visningsfejl for udenlandske adresser</vt:lpstr>
      <vt:lpstr>Beskeder ved ændring af CPR-nummer</vt:lpstr>
      <vt:lpstr>Visning af pensionsudbetaling</vt:lpstr>
      <vt:lpstr>Opret journalnotat kan ikke færdiggøres fra enkeltsagsvisningen</vt:lpstr>
      <vt:lpstr>PowerPoint-præsentation</vt:lpstr>
      <vt:lpstr>Spørgsmål til projektet?</vt:lpstr>
      <vt:lpstr>Hvad sker på næste statusmøde?</vt:lpstr>
      <vt:lpstr>Hvad sker på næste statusmøde?</vt:lpstr>
      <vt:lpstr>Følgende er primært henvendt KP-systemansvarlig </vt:lpstr>
      <vt:lpstr>Sneak peek KLIK-opgaver til release 4</vt:lpstr>
      <vt:lpstr>KLIK-opgaver KP release 4.0 / 30. oktober</vt:lpstr>
      <vt:lpstr>Release 4.0 – Ny funktionalitet</vt:lpstr>
      <vt:lpstr>KLIK-opgaver – Hvornår skal opgaverne løses</vt:lpstr>
      <vt:lpstr>Status på driften</vt:lpstr>
      <vt:lpstr>Status på driften (1 af 3) – Ikke analyserede fejlmeldinger</vt:lpstr>
      <vt:lpstr>Status på driften (2 af 3) – Godkendte fejl</vt:lpstr>
      <vt:lpstr>Status på driften (3 af 3) - Supportsager</vt:lpstr>
      <vt:lpstr>Tak for i dag  og god sommer!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dc:title>
  <dc:creator>Aske Walther Sørensen</dc:creator>
  <cp:lastModifiedBy>Aske Walther Sørensen</cp:lastModifiedBy>
  <cp:revision>7</cp:revision>
  <dcterms:created xsi:type="dcterms:W3CDTF">2023-05-04T10:03:14Z</dcterms:created>
  <dcterms:modified xsi:type="dcterms:W3CDTF">2023-06-22T12:45:26Z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0x010100D50E607AEC89A64FB01FB1CE00625A5F</vt:lpwstr>
  </property>
  <property fmtid="{D5CDD505-2E9C-101B-9397-08002B2CF9AE}" pid="3" name="_dlc_DocIdItemGuid">
    <vt:lpwstr>54ba00af-fca2-49e8-8b45-dc3393db2396</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